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66" r:id="rId2"/>
    <p:sldId id="363" r:id="rId3"/>
    <p:sldId id="271" r:id="rId4"/>
    <p:sldId id="272" r:id="rId5"/>
    <p:sldId id="278" r:id="rId6"/>
    <p:sldId id="276" r:id="rId7"/>
    <p:sldId id="279" r:id="rId8"/>
    <p:sldId id="280" r:id="rId9"/>
    <p:sldId id="376" r:id="rId10"/>
    <p:sldId id="377" r:id="rId11"/>
    <p:sldId id="379" r:id="rId12"/>
    <p:sldId id="378" r:id="rId13"/>
    <p:sldId id="381" r:id="rId14"/>
    <p:sldId id="382" r:id="rId15"/>
    <p:sldId id="380"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B4F1DA-E6DE-4E40-9B74-B4C8A2854A0D}" v="121" dt="2025-11-26T11:35:15.0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74"/>
    <p:restoredTop sz="86395"/>
  </p:normalViewPr>
  <p:slideViewPr>
    <p:cSldViewPr snapToGrid="0" snapToObjects="1">
      <p:cViewPr varScale="1">
        <p:scale>
          <a:sx n="110" d="100"/>
          <a:sy n="110" d="100"/>
        </p:scale>
        <p:origin x="960"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nice Kuang" userId="a6ec2db7-69ff-4778-a7cd-f06ff04facaf" providerId="ADAL" clId="{E88C042F-B102-42E5-AC39-96A9DA3E654E}"/>
    <pc:docChg chg="undo custSel addSld delSld modSld">
      <pc:chgData name="Bernice Kuang" userId="a6ec2db7-69ff-4778-a7cd-f06ff04facaf" providerId="ADAL" clId="{E88C042F-B102-42E5-AC39-96A9DA3E654E}" dt="2025-11-26T11:36:30.343" v="976" actId="6549"/>
      <pc:docMkLst>
        <pc:docMk/>
      </pc:docMkLst>
      <pc:sldChg chg="addSp delSp modSp mod modTransition delAnim">
        <pc:chgData name="Bernice Kuang" userId="a6ec2db7-69ff-4778-a7cd-f06ff04facaf" providerId="ADAL" clId="{E88C042F-B102-42E5-AC39-96A9DA3E654E}" dt="2025-11-26T11:35:15.017" v="968"/>
        <pc:sldMkLst>
          <pc:docMk/>
          <pc:sldMk cId="1298582499" sldId="266"/>
        </pc:sldMkLst>
        <pc:spChg chg="mod">
          <ac:chgData name="Bernice Kuang" userId="a6ec2db7-69ff-4778-a7cd-f06ff04facaf" providerId="ADAL" clId="{E88C042F-B102-42E5-AC39-96A9DA3E654E}" dt="2025-11-26T11:34:35.987" v="965" actId="20577"/>
          <ac:spMkLst>
            <pc:docMk/>
            <pc:sldMk cId="1298582499" sldId="266"/>
            <ac:spMk id="2" creationId="{B7824BF3-8D71-FC41-9B7C-67362AE1561D}"/>
          </ac:spMkLst>
        </pc:spChg>
        <pc:picChg chg="add del mod">
          <ac:chgData name="Bernice Kuang" userId="a6ec2db7-69ff-4778-a7cd-f06ff04facaf" providerId="ADAL" clId="{E88C042F-B102-42E5-AC39-96A9DA3E654E}" dt="2025-11-26T11:34:24.145" v="963" actId="478"/>
          <ac:picMkLst>
            <pc:docMk/>
            <pc:sldMk cId="1298582499" sldId="266"/>
            <ac:picMk id="6" creationId="{AB0ABF06-446D-BD20-9421-E03CD41E68F5}"/>
          </ac:picMkLst>
        </pc:picChg>
      </pc:sldChg>
      <pc:sldChg chg="modTransition">
        <pc:chgData name="Bernice Kuang" userId="a6ec2db7-69ff-4778-a7cd-f06ff04facaf" providerId="ADAL" clId="{E88C042F-B102-42E5-AC39-96A9DA3E654E}" dt="2025-11-26T11:35:15.017" v="968"/>
        <pc:sldMkLst>
          <pc:docMk/>
          <pc:sldMk cId="297920235" sldId="268"/>
        </pc:sldMkLst>
      </pc:sldChg>
      <pc:sldChg chg="addSp modSp mod modTransition modClrScheme chgLayout">
        <pc:chgData name="Bernice Kuang" userId="a6ec2db7-69ff-4778-a7cd-f06ff04facaf" providerId="ADAL" clId="{E88C042F-B102-42E5-AC39-96A9DA3E654E}" dt="2025-11-26T11:35:15.017" v="968"/>
        <pc:sldMkLst>
          <pc:docMk/>
          <pc:sldMk cId="2788923634" sldId="271"/>
        </pc:sldMkLst>
        <pc:spChg chg="mod">
          <ac:chgData name="Bernice Kuang" userId="a6ec2db7-69ff-4778-a7cd-f06ff04facaf" providerId="ADAL" clId="{E88C042F-B102-42E5-AC39-96A9DA3E654E}" dt="2025-11-21T16:21:26.843" v="184" actId="26606"/>
          <ac:spMkLst>
            <pc:docMk/>
            <pc:sldMk cId="2788923634" sldId="271"/>
            <ac:spMk id="6" creationId="{CBE60B73-B689-C692-B9B1-1A75D6A997DB}"/>
          </ac:spMkLst>
        </pc:spChg>
        <pc:spChg chg="mod ord">
          <ac:chgData name="Bernice Kuang" userId="a6ec2db7-69ff-4778-a7cd-f06ff04facaf" providerId="ADAL" clId="{E88C042F-B102-42E5-AC39-96A9DA3E654E}" dt="2025-11-21T16:21:26.843" v="184" actId="26606"/>
          <ac:spMkLst>
            <pc:docMk/>
            <pc:sldMk cId="2788923634" sldId="271"/>
            <ac:spMk id="11" creationId="{1442DCF8-7D9C-47F7-5655-711DF612C7AB}"/>
          </ac:spMkLst>
        </pc:spChg>
        <pc:picChg chg="add mod">
          <ac:chgData name="Bernice Kuang" userId="a6ec2db7-69ff-4778-a7cd-f06ff04facaf" providerId="ADAL" clId="{E88C042F-B102-42E5-AC39-96A9DA3E654E}" dt="2025-11-21T16:21:26.843" v="184" actId="26606"/>
          <ac:picMkLst>
            <pc:docMk/>
            <pc:sldMk cId="2788923634" sldId="271"/>
            <ac:picMk id="2" creationId="{16C8D858-69FF-D82D-7343-51E336943548}"/>
          </ac:picMkLst>
        </pc:picChg>
      </pc:sldChg>
      <pc:sldChg chg="addSp delSp modSp mod modTransition modClrScheme chgLayout">
        <pc:chgData name="Bernice Kuang" userId="a6ec2db7-69ff-4778-a7cd-f06ff04facaf" providerId="ADAL" clId="{E88C042F-B102-42E5-AC39-96A9DA3E654E}" dt="2025-11-26T11:35:15.017" v="968"/>
        <pc:sldMkLst>
          <pc:docMk/>
          <pc:sldMk cId="2055833983" sldId="272"/>
        </pc:sldMkLst>
        <pc:spChg chg="mod">
          <ac:chgData name="Bernice Kuang" userId="a6ec2db7-69ff-4778-a7cd-f06ff04facaf" providerId="ADAL" clId="{E88C042F-B102-42E5-AC39-96A9DA3E654E}" dt="2025-11-21T16:21:12.829" v="183" actId="26606"/>
          <ac:spMkLst>
            <pc:docMk/>
            <pc:sldMk cId="2055833983" sldId="272"/>
            <ac:spMk id="6" creationId="{E6089308-46F3-E0DE-9727-E0770D13BF9B}"/>
          </ac:spMkLst>
        </pc:spChg>
        <pc:spChg chg="mod ord">
          <ac:chgData name="Bernice Kuang" userId="a6ec2db7-69ff-4778-a7cd-f06ff04facaf" providerId="ADAL" clId="{E88C042F-B102-42E5-AC39-96A9DA3E654E}" dt="2025-11-21T16:21:12.829" v="183" actId="26606"/>
          <ac:spMkLst>
            <pc:docMk/>
            <pc:sldMk cId="2055833983" sldId="272"/>
            <ac:spMk id="11" creationId="{EF3C33F1-AD61-FF06-CF07-7B977B3A30EF}"/>
          </ac:spMkLst>
        </pc:spChg>
        <pc:picChg chg="add mod">
          <ac:chgData name="Bernice Kuang" userId="a6ec2db7-69ff-4778-a7cd-f06ff04facaf" providerId="ADAL" clId="{E88C042F-B102-42E5-AC39-96A9DA3E654E}" dt="2025-11-21T16:21:12.829" v="183" actId="26606"/>
          <ac:picMkLst>
            <pc:docMk/>
            <pc:sldMk cId="2055833983" sldId="272"/>
            <ac:picMk id="5" creationId="{C590ECAC-25DD-9EBD-664B-70AB1A24E86B}"/>
          </ac:picMkLst>
        </pc:picChg>
      </pc:sldChg>
      <pc:sldChg chg="del">
        <pc:chgData name="Bernice Kuang" userId="a6ec2db7-69ff-4778-a7cd-f06ff04facaf" providerId="ADAL" clId="{E88C042F-B102-42E5-AC39-96A9DA3E654E}" dt="2025-11-21T16:22:47.366" v="203" actId="47"/>
        <pc:sldMkLst>
          <pc:docMk/>
          <pc:sldMk cId="766884103" sldId="274"/>
        </pc:sldMkLst>
      </pc:sldChg>
      <pc:sldChg chg="addSp delSp modSp mod modTransition">
        <pc:chgData name="Bernice Kuang" userId="a6ec2db7-69ff-4778-a7cd-f06ff04facaf" providerId="ADAL" clId="{E88C042F-B102-42E5-AC39-96A9DA3E654E}" dt="2025-11-26T11:35:15.017" v="968"/>
        <pc:sldMkLst>
          <pc:docMk/>
          <pc:sldMk cId="1489223267" sldId="276"/>
        </pc:sldMkLst>
        <pc:spChg chg="mod">
          <ac:chgData name="Bernice Kuang" userId="a6ec2db7-69ff-4778-a7cd-f06ff04facaf" providerId="ADAL" clId="{E88C042F-B102-42E5-AC39-96A9DA3E654E}" dt="2025-11-21T16:23:34.855" v="219" actId="1076"/>
          <ac:spMkLst>
            <pc:docMk/>
            <pc:sldMk cId="1489223267" sldId="276"/>
            <ac:spMk id="6" creationId="{6A1582BC-89C0-E85A-9C91-78DAD4501548}"/>
          </ac:spMkLst>
        </pc:spChg>
        <pc:picChg chg="add mod">
          <ac:chgData name="Bernice Kuang" userId="a6ec2db7-69ff-4778-a7cd-f06ff04facaf" providerId="ADAL" clId="{E88C042F-B102-42E5-AC39-96A9DA3E654E}" dt="2025-11-21T16:23:49.561" v="224" actId="1076"/>
          <ac:picMkLst>
            <pc:docMk/>
            <pc:sldMk cId="1489223267" sldId="276"/>
            <ac:picMk id="2" creationId="{86CDE078-483A-72A4-22A7-5B5F00C894D1}"/>
          </ac:picMkLst>
        </pc:picChg>
        <pc:picChg chg="add mod">
          <ac:chgData name="Bernice Kuang" userId="a6ec2db7-69ff-4778-a7cd-f06ff04facaf" providerId="ADAL" clId="{E88C042F-B102-42E5-AC39-96A9DA3E654E}" dt="2025-11-21T16:23:44.884" v="223" actId="1076"/>
          <ac:picMkLst>
            <pc:docMk/>
            <pc:sldMk cId="1489223267" sldId="276"/>
            <ac:picMk id="3" creationId="{F59B1AE9-FBE5-DE8F-67C9-69B3FFF422B1}"/>
          </ac:picMkLst>
        </pc:picChg>
      </pc:sldChg>
      <pc:sldChg chg="del">
        <pc:chgData name="Bernice Kuang" userId="a6ec2db7-69ff-4778-a7cd-f06ff04facaf" providerId="ADAL" clId="{E88C042F-B102-42E5-AC39-96A9DA3E654E}" dt="2025-11-21T16:22:50.122" v="205" actId="47"/>
        <pc:sldMkLst>
          <pc:docMk/>
          <pc:sldMk cId="1490158802" sldId="277"/>
        </pc:sldMkLst>
      </pc:sldChg>
      <pc:sldChg chg="addSp delSp modSp mod modTransition modAnim">
        <pc:chgData name="Bernice Kuang" userId="a6ec2db7-69ff-4778-a7cd-f06ff04facaf" providerId="ADAL" clId="{E88C042F-B102-42E5-AC39-96A9DA3E654E}" dt="2025-11-26T11:35:15.017" v="968"/>
        <pc:sldMkLst>
          <pc:docMk/>
          <pc:sldMk cId="4015503488" sldId="278"/>
        </pc:sldMkLst>
        <pc:spChg chg="mod">
          <ac:chgData name="Bernice Kuang" userId="a6ec2db7-69ff-4778-a7cd-f06ff04facaf" providerId="ADAL" clId="{E88C042F-B102-42E5-AC39-96A9DA3E654E}" dt="2025-11-21T16:21:43.278" v="186"/>
          <ac:spMkLst>
            <pc:docMk/>
            <pc:sldMk cId="4015503488" sldId="278"/>
            <ac:spMk id="6" creationId="{3FA2D9A5-FCA1-15A0-DD4D-E15924A83561}"/>
          </ac:spMkLst>
        </pc:spChg>
        <pc:spChg chg="mod">
          <ac:chgData name="Bernice Kuang" userId="a6ec2db7-69ff-4778-a7cd-f06ff04facaf" providerId="ADAL" clId="{E88C042F-B102-42E5-AC39-96A9DA3E654E}" dt="2025-11-21T16:22:10.459" v="192" actId="114"/>
          <ac:spMkLst>
            <pc:docMk/>
            <pc:sldMk cId="4015503488" sldId="278"/>
            <ac:spMk id="11" creationId="{6C699579-198F-E674-1684-7B3D66B0DCAC}"/>
          </ac:spMkLst>
        </pc:spChg>
        <pc:picChg chg="add mod">
          <ac:chgData name="Bernice Kuang" userId="a6ec2db7-69ff-4778-a7cd-f06ff04facaf" providerId="ADAL" clId="{E88C042F-B102-42E5-AC39-96A9DA3E654E}" dt="2025-11-21T16:22:26.613" v="199" actId="1076"/>
          <ac:picMkLst>
            <pc:docMk/>
            <pc:sldMk cId="4015503488" sldId="278"/>
            <ac:picMk id="2" creationId="{7510C614-56C3-5692-7A5C-2D305B107270}"/>
          </ac:picMkLst>
        </pc:picChg>
        <pc:picChg chg="add mod">
          <ac:chgData name="Bernice Kuang" userId="a6ec2db7-69ff-4778-a7cd-f06ff04facaf" providerId="ADAL" clId="{E88C042F-B102-42E5-AC39-96A9DA3E654E}" dt="2025-11-21T16:22:34.762" v="202" actId="14100"/>
          <ac:picMkLst>
            <pc:docMk/>
            <pc:sldMk cId="4015503488" sldId="278"/>
            <ac:picMk id="3" creationId="{2077E4AD-E31A-2F8C-DFE6-E2911C07EECD}"/>
          </ac:picMkLst>
        </pc:picChg>
        <pc:picChg chg="add del mod">
          <ac:chgData name="Bernice Kuang" userId="a6ec2db7-69ff-4778-a7cd-f06ff04facaf" providerId="ADAL" clId="{E88C042F-B102-42E5-AC39-96A9DA3E654E}" dt="2025-11-26T11:35:15.017" v="968"/>
          <ac:picMkLst>
            <pc:docMk/>
            <pc:sldMk cId="4015503488" sldId="278"/>
            <ac:picMk id="7" creationId="{CB97FBF5-C974-52C0-FB41-580B1F7AD8EC}"/>
          </ac:picMkLst>
        </pc:picChg>
      </pc:sldChg>
      <pc:sldChg chg="addSp delSp modSp add mod modTransition">
        <pc:chgData name="Bernice Kuang" userId="a6ec2db7-69ff-4778-a7cd-f06ff04facaf" providerId="ADAL" clId="{E88C042F-B102-42E5-AC39-96A9DA3E654E}" dt="2025-11-26T11:35:15.017" v="968"/>
        <pc:sldMkLst>
          <pc:docMk/>
          <pc:sldMk cId="1120624781" sldId="279"/>
        </pc:sldMkLst>
        <pc:spChg chg="mod">
          <ac:chgData name="Bernice Kuang" userId="a6ec2db7-69ff-4778-a7cd-f06ff04facaf" providerId="ADAL" clId="{E88C042F-B102-42E5-AC39-96A9DA3E654E}" dt="2025-11-21T16:24:56.923" v="237" actId="1076"/>
          <ac:spMkLst>
            <pc:docMk/>
            <pc:sldMk cId="1120624781" sldId="279"/>
            <ac:spMk id="6" creationId="{CA739554-CAE5-C8CC-0546-94B4E7C07B48}"/>
          </ac:spMkLst>
        </pc:spChg>
        <pc:picChg chg="add mod">
          <ac:chgData name="Bernice Kuang" userId="a6ec2db7-69ff-4778-a7cd-f06ff04facaf" providerId="ADAL" clId="{E88C042F-B102-42E5-AC39-96A9DA3E654E}" dt="2025-11-21T16:24:58.212" v="238" actId="1076"/>
          <ac:picMkLst>
            <pc:docMk/>
            <pc:sldMk cId="1120624781" sldId="279"/>
            <ac:picMk id="4" creationId="{9AE3B412-97C3-5483-2C8C-7795602746FC}"/>
          </ac:picMkLst>
        </pc:picChg>
        <pc:picChg chg="add mod">
          <ac:chgData name="Bernice Kuang" userId="a6ec2db7-69ff-4778-a7cd-f06ff04facaf" providerId="ADAL" clId="{E88C042F-B102-42E5-AC39-96A9DA3E654E}" dt="2025-11-21T16:25:06.388" v="241" actId="1076"/>
          <ac:picMkLst>
            <pc:docMk/>
            <pc:sldMk cId="1120624781" sldId="279"/>
            <ac:picMk id="5" creationId="{E28A7C31-8453-A4DA-2F4F-86C81AC5E7A8}"/>
          </ac:picMkLst>
        </pc:picChg>
      </pc:sldChg>
      <pc:sldChg chg="del">
        <pc:chgData name="Bernice Kuang" userId="a6ec2db7-69ff-4778-a7cd-f06ff04facaf" providerId="ADAL" clId="{E88C042F-B102-42E5-AC39-96A9DA3E654E}" dt="2025-11-21T16:22:49.194" v="204" actId="47"/>
        <pc:sldMkLst>
          <pc:docMk/>
          <pc:sldMk cId="2741118268" sldId="279"/>
        </pc:sldMkLst>
      </pc:sldChg>
      <pc:sldChg chg="addSp delSp modSp add mod modTransition">
        <pc:chgData name="Bernice Kuang" userId="a6ec2db7-69ff-4778-a7cd-f06ff04facaf" providerId="ADAL" clId="{E88C042F-B102-42E5-AC39-96A9DA3E654E}" dt="2025-11-26T11:35:15.017" v="968"/>
        <pc:sldMkLst>
          <pc:docMk/>
          <pc:sldMk cId="3522135828" sldId="280"/>
        </pc:sldMkLst>
        <pc:spChg chg="mod">
          <ac:chgData name="Bernice Kuang" userId="a6ec2db7-69ff-4778-a7cd-f06ff04facaf" providerId="ADAL" clId="{E88C042F-B102-42E5-AC39-96A9DA3E654E}" dt="2025-11-21T16:25:36.544" v="249" actId="6549"/>
          <ac:spMkLst>
            <pc:docMk/>
            <pc:sldMk cId="3522135828" sldId="280"/>
            <ac:spMk id="6" creationId="{C89CCA94-96E9-EA11-9D7E-43F2859BA3CF}"/>
          </ac:spMkLst>
        </pc:spChg>
        <pc:picChg chg="add mod">
          <ac:chgData name="Bernice Kuang" userId="a6ec2db7-69ff-4778-a7cd-f06ff04facaf" providerId="ADAL" clId="{E88C042F-B102-42E5-AC39-96A9DA3E654E}" dt="2025-11-21T16:25:46.397" v="252" actId="1076"/>
          <ac:picMkLst>
            <pc:docMk/>
            <pc:sldMk cId="3522135828" sldId="280"/>
            <ac:picMk id="2" creationId="{4A961D3F-A0CF-2F53-4E1C-BC7B7BEF7419}"/>
          </ac:picMkLst>
        </pc:picChg>
      </pc:sldChg>
      <pc:sldChg chg="addSp delSp modSp add mod modTransition">
        <pc:chgData name="Bernice Kuang" userId="a6ec2db7-69ff-4778-a7cd-f06ff04facaf" providerId="ADAL" clId="{E88C042F-B102-42E5-AC39-96A9DA3E654E}" dt="2025-11-26T11:35:15.017" v="968"/>
        <pc:sldMkLst>
          <pc:docMk/>
          <pc:sldMk cId="3882735727" sldId="363"/>
        </pc:sldMkLst>
        <pc:spChg chg="del mod">
          <ac:chgData name="Bernice Kuang" userId="a6ec2db7-69ff-4778-a7cd-f06ff04facaf" providerId="ADAL" clId="{E88C042F-B102-42E5-AC39-96A9DA3E654E}" dt="2025-11-26T08:22:20.255" v="656" actId="478"/>
          <ac:spMkLst>
            <pc:docMk/>
            <pc:sldMk cId="3882735727" sldId="363"/>
            <ac:spMk id="2" creationId="{EE10A885-92C0-7E23-2E18-D0977FBBFA05}"/>
          </ac:spMkLst>
        </pc:spChg>
        <pc:spChg chg="mod">
          <ac:chgData name="Bernice Kuang" userId="a6ec2db7-69ff-4778-a7cd-f06ff04facaf" providerId="ADAL" clId="{E88C042F-B102-42E5-AC39-96A9DA3E654E}" dt="2025-11-26T11:34:42.845" v="967" actId="20577"/>
          <ac:spMkLst>
            <pc:docMk/>
            <pc:sldMk cId="3882735727" sldId="363"/>
            <ac:spMk id="3" creationId="{C56E8EE0-ABF9-9B45-670D-A4424FECD4E3}"/>
          </ac:spMkLst>
        </pc:spChg>
        <pc:spChg chg="add mod">
          <ac:chgData name="Bernice Kuang" userId="a6ec2db7-69ff-4778-a7cd-f06ff04facaf" providerId="ADAL" clId="{E88C042F-B102-42E5-AC39-96A9DA3E654E}" dt="2025-11-26T08:23:12.646" v="708" actId="1076"/>
          <ac:spMkLst>
            <pc:docMk/>
            <pc:sldMk cId="3882735727" sldId="363"/>
            <ac:spMk id="4" creationId="{2309C9BD-4B9F-0A3E-C524-BFE6B3E595B0}"/>
          </ac:spMkLst>
        </pc:spChg>
        <pc:spChg chg="del">
          <ac:chgData name="Bernice Kuang" userId="a6ec2db7-69ff-4778-a7cd-f06ff04facaf" providerId="ADAL" clId="{E88C042F-B102-42E5-AC39-96A9DA3E654E}" dt="2025-11-26T08:22:00.114" v="653" actId="478"/>
          <ac:spMkLst>
            <pc:docMk/>
            <pc:sldMk cId="3882735727" sldId="363"/>
            <ac:spMk id="6" creationId="{00000000-0000-0000-0000-000000000000}"/>
          </ac:spMkLst>
        </pc:spChg>
        <pc:spChg chg="mod">
          <ac:chgData name="Bernice Kuang" userId="a6ec2db7-69ff-4778-a7cd-f06ff04facaf" providerId="ADAL" clId="{E88C042F-B102-42E5-AC39-96A9DA3E654E}" dt="2025-11-26T08:22:44.359" v="700" actId="1076"/>
          <ac:spMkLst>
            <pc:docMk/>
            <pc:sldMk cId="3882735727" sldId="363"/>
            <ac:spMk id="7" creationId="{C32D5336-A059-A301-62B7-47DD91D30F95}"/>
          </ac:spMkLst>
        </pc:spChg>
        <pc:spChg chg="del">
          <ac:chgData name="Bernice Kuang" userId="a6ec2db7-69ff-4778-a7cd-f06ff04facaf" providerId="ADAL" clId="{E88C042F-B102-42E5-AC39-96A9DA3E654E}" dt="2025-11-26T08:23:18.165" v="710" actId="478"/>
          <ac:spMkLst>
            <pc:docMk/>
            <pc:sldMk cId="3882735727" sldId="363"/>
            <ac:spMk id="9" creationId="{00000000-0000-0000-0000-000000000000}"/>
          </ac:spMkLst>
        </pc:spChg>
        <pc:spChg chg="del">
          <ac:chgData name="Bernice Kuang" userId="a6ec2db7-69ff-4778-a7cd-f06ff04facaf" providerId="ADAL" clId="{E88C042F-B102-42E5-AC39-96A9DA3E654E}" dt="2025-11-26T08:23:09.235" v="707" actId="478"/>
          <ac:spMkLst>
            <pc:docMk/>
            <pc:sldMk cId="3882735727" sldId="363"/>
            <ac:spMk id="10" creationId="{00000000-0000-0000-0000-000000000000}"/>
          </ac:spMkLst>
        </pc:spChg>
        <pc:picChg chg="mod">
          <ac:chgData name="Bernice Kuang" userId="a6ec2db7-69ff-4778-a7cd-f06ff04facaf" providerId="ADAL" clId="{E88C042F-B102-42E5-AC39-96A9DA3E654E}" dt="2025-11-26T08:22:49.595" v="702" actId="1076"/>
          <ac:picMkLst>
            <pc:docMk/>
            <pc:sldMk cId="3882735727" sldId="363"/>
            <ac:picMk id="5" creationId="{DACF2FBA-ACC7-EE99-A82C-DAA65FD6E460}"/>
          </ac:picMkLst>
        </pc:picChg>
      </pc:sldChg>
      <pc:sldChg chg="addSp delSp modSp add mod modTransition">
        <pc:chgData name="Bernice Kuang" userId="a6ec2db7-69ff-4778-a7cd-f06ff04facaf" providerId="ADAL" clId="{E88C042F-B102-42E5-AC39-96A9DA3E654E}" dt="2025-11-26T11:35:15.017" v="968"/>
        <pc:sldMkLst>
          <pc:docMk/>
          <pc:sldMk cId="1525795302" sldId="376"/>
        </pc:sldMkLst>
        <pc:spChg chg="add del">
          <ac:chgData name="Bernice Kuang" userId="a6ec2db7-69ff-4778-a7cd-f06ff04facaf" providerId="ADAL" clId="{E88C042F-B102-42E5-AC39-96A9DA3E654E}" dt="2025-11-26T08:32:49.626" v="879" actId="478"/>
          <ac:spMkLst>
            <pc:docMk/>
            <pc:sldMk cId="1525795302" sldId="376"/>
            <ac:spMk id="10" creationId="{00000000-0000-0000-0000-000000000000}"/>
          </ac:spMkLst>
        </pc:spChg>
        <pc:spChg chg="mod">
          <ac:chgData name="Bernice Kuang" userId="a6ec2db7-69ff-4778-a7cd-f06ff04facaf" providerId="ADAL" clId="{E88C042F-B102-42E5-AC39-96A9DA3E654E}" dt="2025-11-26T08:33:47.798" v="934" actId="1076"/>
          <ac:spMkLst>
            <pc:docMk/>
            <pc:sldMk cId="1525795302" sldId="376"/>
            <ac:spMk id="11" creationId="{09123343-2DFB-1A99-8E9C-54F05F2D67AF}"/>
          </ac:spMkLst>
        </pc:spChg>
        <pc:spChg chg="del mod">
          <ac:chgData name="Bernice Kuang" userId="a6ec2db7-69ff-4778-a7cd-f06ff04facaf" providerId="ADAL" clId="{E88C042F-B102-42E5-AC39-96A9DA3E654E}" dt="2025-11-26T08:32:44.107" v="878" actId="478"/>
          <ac:spMkLst>
            <pc:docMk/>
            <pc:sldMk cId="1525795302" sldId="376"/>
            <ac:spMk id="13" creationId="{3A4D18D7-E81C-4F7D-9C94-173E5D44E47C}"/>
          </ac:spMkLst>
        </pc:spChg>
        <pc:spChg chg="mod">
          <ac:chgData name="Bernice Kuang" userId="a6ec2db7-69ff-4778-a7cd-f06ff04facaf" providerId="ADAL" clId="{E88C042F-B102-42E5-AC39-96A9DA3E654E}" dt="2025-11-26T08:33:31.291" v="931" actId="1076"/>
          <ac:spMkLst>
            <pc:docMk/>
            <pc:sldMk cId="1525795302" sldId="376"/>
            <ac:spMk id="14" creationId="{43817B1C-FF6B-FF14-F5C8-C9DCE4C8D32E}"/>
          </ac:spMkLst>
        </pc:spChg>
        <pc:spChg chg="mod">
          <ac:chgData name="Bernice Kuang" userId="a6ec2db7-69ff-4778-a7cd-f06ff04facaf" providerId="ADAL" clId="{E88C042F-B102-42E5-AC39-96A9DA3E654E}" dt="2025-11-26T08:33:17.259" v="911" actId="14100"/>
          <ac:spMkLst>
            <pc:docMk/>
            <pc:sldMk cId="1525795302" sldId="376"/>
            <ac:spMk id="15" creationId="{99DCF5DC-CBA8-3842-8C7D-228B55CFB2DA}"/>
          </ac:spMkLst>
        </pc:spChg>
        <pc:spChg chg="mod">
          <ac:chgData name="Bernice Kuang" userId="a6ec2db7-69ff-4778-a7cd-f06ff04facaf" providerId="ADAL" clId="{E88C042F-B102-42E5-AC39-96A9DA3E654E}" dt="2025-11-26T08:33:42.972" v="933" actId="1076"/>
          <ac:spMkLst>
            <pc:docMk/>
            <pc:sldMk cId="1525795302" sldId="376"/>
            <ac:spMk id="16" creationId="{4BAAC1A0-6243-5C8B-674F-117B979EFD6D}"/>
          </ac:spMkLst>
        </pc:spChg>
        <pc:spChg chg="mod">
          <ac:chgData name="Bernice Kuang" userId="a6ec2db7-69ff-4778-a7cd-f06ff04facaf" providerId="ADAL" clId="{E88C042F-B102-42E5-AC39-96A9DA3E654E}" dt="2025-11-26T08:34:11.899" v="937" actId="1076"/>
          <ac:spMkLst>
            <pc:docMk/>
            <pc:sldMk cId="1525795302" sldId="376"/>
            <ac:spMk id="17" creationId="{7860CAAA-2500-01EC-0471-294FF6493D3B}"/>
          </ac:spMkLst>
        </pc:spChg>
        <pc:spChg chg="mod">
          <ac:chgData name="Bernice Kuang" userId="a6ec2db7-69ff-4778-a7cd-f06ff04facaf" providerId="ADAL" clId="{E88C042F-B102-42E5-AC39-96A9DA3E654E}" dt="2025-11-26T08:34:25.435" v="943" actId="14100"/>
          <ac:spMkLst>
            <pc:docMk/>
            <pc:sldMk cId="1525795302" sldId="376"/>
            <ac:spMk id="18" creationId="{C78AB0A0-C8AF-0587-B3B4-5BDE4E4AE381}"/>
          </ac:spMkLst>
        </pc:spChg>
        <pc:spChg chg="mod">
          <ac:chgData name="Bernice Kuang" userId="a6ec2db7-69ff-4778-a7cd-f06ff04facaf" providerId="ADAL" clId="{E88C042F-B102-42E5-AC39-96A9DA3E654E}" dt="2025-11-21T16:26:36.362" v="258" actId="1076"/>
          <ac:spMkLst>
            <pc:docMk/>
            <pc:sldMk cId="1525795302" sldId="376"/>
            <ac:spMk id="19" creationId="{942C6DA7-6D41-3F98-BA9D-19814EFAA277}"/>
          </ac:spMkLst>
        </pc:spChg>
        <pc:spChg chg="mod">
          <ac:chgData name="Bernice Kuang" userId="a6ec2db7-69ff-4778-a7cd-f06ff04facaf" providerId="ADAL" clId="{E88C042F-B102-42E5-AC39-96A9DA3E654E}" dt="2025-11-26T08:34:43.278" v="945" actId="1076"/>
          <ac:spMkLst>
            <pc:docMk/>
            <pc:sldMk cId="1525795302" sldId="376"/>
            <ac:spMk id="20" creationId="{32BFAF5F-F15D-8B1D-CFB4-C5EC216E91F7}"/>
          </ac:spMkLst>
        </pc:spChg>
        <pc:picChg chg="mod modCrop">
          <ac:chgData name="Bernice Kuang" userId="a6ec2db7-69ff-4778-a7cd-f06ff04facaf" providerId="ADAL" clId="{E88C042F-B102-42E5-AC39-96A9DA3E654E}" dt="2025-11-26T08:32:30.033" v="875" actId="1076"/>
          <ac:picMkLst>
            <pc:docMk/>
            <pc:sldMk cId="1525795302" sldId="376"/>
            <ac:picMk id="4" creationId="{22E59989-033F-A520-C027-08CBC4049E14}"/>
          </ac:picMkLst>
        </pc:picChg>
        <pc:picChg chg="del">
          <ac:chgData name="Bernice Kuang" userId="a6ec2db7-69ff-4778-a7cd-f06ff04facaf" providerId="ADAL" clId="{E88C042F-B102-42E5-AC39-96A9DA3E654E}" dt="2025-11-26T08:32:25.208" v="874" actId="478"/>
          <ac:picMkLst>
            <pc:docMk/>
            <pc:sldMk cId="1525795302" sldId="376"/>
            <ac:picMk id="5" creationId="{3D87125E-593B-4DEE-43A3-91438AE968F9}"/>
          </ac:picMkLst>
        </pc:picChg>
        <pc:picChg chg="mod modCrop">
          <ac:chgData name="Bernice Kuang" userId="a6ec2db7-69ff-4778-a7cd-f06ff04facaf" providerId="ADAL" clId="{E88C042F-B102-42E5-AC39-96A9DA3E654E}" dt="2025-11-26T08:34:07.928" v="936" actId="1076"/>
          <ac:picMkLst>
            <pc:docMk/>
            <pc:sldMk cId="1525795302" sldId="376"/>
            <ac:picMk id="12" creationId="{5536A2C5-4B5C-68FC-23CE-FB24824A0B17}"/>
          </ac:picMkLst>
        </pc:picChg>
      </pc:sldChg>
      <pc:sldChg chg="addSp delSp modSp add mod modTransition modAnim">
        <pc:chgData name="Bernice Kuang" userId="a6ec2db7-69ff-4778-a7cd-f06ff04facaf" providerId="ADAL" clId="{E88C042F-B102-42E5-AC39-96A9DA3E654E}" dt="2025-11-26T11:35:15.017" v="968"/>
        <pc:sldMkLst>
          <pc:docMk/>
          <pc:sldMk cId="2797942279" sldId="377"/>
        </pc:sldMkLst>
        <pc:spChg chg="add mod">
          <ac:chgData name="Bernice Kuang" userId="a6ec2db7-69ff-4778-a7cd-f06ff04facaf" providerId="ADAL" clId="{E88C042F-B102-42E5-AC39-96A9DA3E654E}" dt="2025-11-21T16:29:03.968" v="304" actId="1076"/>
          <ac:spMkLst>
            <pc:docMk/>
            <pc:sldMk cId="2797942279" sldId="377"/>
            <ac:spMk id="3" creationId="{307F4F8A-C01B-F79E-296E-C243CAE0DD12}"/>
          </ac:spMkLst>
        </pc:spChg>
        <pc:spChg chg="add mod">
          <ac:chgData name="Bernice Kuang" userId="a6ec2db7-69ff-4778-a7cd-f06ff04facaf" providerId="ADAL" clId="{E88C042F-B102-42E5-AC39-96A9DA3E654E}" dt="2025-11-26T08:35:17.371" v="948" actId="1076"/>
          <ac:spMkLst>
            <pc:docMk/>
            <pc:sldMk cId="2797942279" sldId="377"/>
            <ac:spMk id="5" creationId="{361EA623-8A0A-10D5-9E7C-E6E1C901BE80}"/>
          </ac:spMkLst>
        </pc:spChg>
        <pc:spChg chg="mod">
          <ac:chgData name="Bernice Kuang" userId="a6ec2db7-69ff-4778-a7cd-f06ff04facaf" providerId="ADAL" clId="{E88C042F-B102-42E5-AC39-96A9DA3E654E}" dt="2025-11-21T16:27:44.738" v="288" actId="6549"/>
          <ac:spMkLst>
            <pc:docMk/>
            <pc:sldMk cId="2797942279" sldId="377"/>
            <ac:spMk id="6" creationId="{30CE82AB-D9DB-55DE-C014-3FCFE9A6BF2C}"/>
          </ac:spMkLst>
        </pc:spChg>
        <pc:spChg chg="add mod">
          <ac:chgData name="Bernice Kuang" userId="a6ec2db7-69ff-4778-a7cd-f06ff04facaf" providerId="ADAL" clId="{E88C042F-B102-42E5-AC39-96A9DA3E654E}" dt="2025-11-26T08:35:21.656" v="949" actId="1076"/>
          <ac:spMkLst>
            <pc:docMk/>
            <pc:sldMk cId="2797942279" sldId="377"/>
            <ac:spMk id="7" creationId="{D5363B52-82E2-4D9A-172B-3828876BF8B7}"/>
          </ac:spMkLst>
        </pc:spChg>
        <pc:spChg chg="add mod">
          <ac:chgData name="Bernice Kuang" userId="a6ec2db7-69ff-4778-a7cd-f06ff04facaf" providerId="ADAL" clId="{E88C042F-B102-42E5-AC39-96A9DA3E654E}" dt="2025-11-26T08:35:24.661" v="950" actId="1076"/>
          <ac:spMkLst>
            <pc:docMk/>
            <pc:sldMk cId="2797942279" sldId="377"/>
            <ac:spMk id="8" creationId="{E1BAC939-F3DC-F013-37AE-4B9693BD7C73}"/>
          </ac:spMkLst>
        </pc:spChg>
        <pc:spChg chg="add mod">
          <ac:chgData name="Bernice Kuang" userId="a6ec2db7-69ff-4778-a7cd-f06ff04facaf" providerId="ADAL" clId="{E88C042F-B102-42E5-AC39-96A9DA3E654E}" dt="2025-11-26T08:35:28.544" v="951" actId="1076"/>
          <ac:spMkLst>
            <pc:docMk/>
            <pc:sldMk cId="2797942279" sldId="377"/>
            <ac:spMk id="9" creationId="{C26FEB62-A0DA-311F-AFFF-64B23F309E2A}"/>
          </ac:spMkLst>
        </pc:spChg>
        <pc:spChg chg="add mod">
          <ac:chgData name="Bernice Kuang" userId="a6ec2db7-69ff-4778-a7cd-f06ff04facaf" providerId="ADAL" clId="{E88C042F-B102-42E5-AC39-96A9DA3E654E}" dt="2025-11-26T08:37:46.028" v="960" actId="1076"/>
          <ac:spMkLst>
            <pc:docMk/>
            <pc:sldMk cId="2797942279" sldId="377"/>
            <ac:spMk id="10" creationId="{FC8FAD5A-8CE3-D6A0-9811-5A6E856127E0}"/>
          </ac:spMkLst>
        </pc:spChg>
        <pc:picChg chg="add mod modCrop">
          <ac:chgData name="Bernice Kuang" userId="a6ec2db7-69ff-4778-a7cd-f06ff04facaf" providerId="ADAL" clId="{E88C042F-B102-42E5-AC39-96A9DA3E654E}" dt="2025-11-26T08:35:14.317" v="947" actId="1076"/>
          <ac:picMkLst>
            <pc:docMk/>
            <pc:sldMk cId="2797942279" sldId="377"/>
            <ac:picMk id="4" creationId="{6E611ED6-862C-7C33-1A42-AC9AF492D379}"/>
          </ac:picMkLst>
        </pc:picChg>
      </pc:sldChg>
      <pc:sldChg chg="addSp delSp modSp add mod modTransition delAnim">
        <pc:chgData name="Bernice Kuang" userId="a6ec2db7-69ff-4778-a7cd-f06ff04facaf" providerId="ADAL" clId="{E88C042F-B102-42E5-AC39-96A9DA3E654E}" dt="2025-11-26T11:36:12.146" v="972" actId="20577"/>
        <pc:sldMkLst>
          <pc:docMk/>
          <pc:sldMk cId="3924342309" sldId="378"/>
        </pc:sldMkLst>
        <pc:spChg chg="mod">
          <ac:chgData name="Bernice Kuang" userId="a6ec2db7-69ff-4778-a7cd-f06ff04facaf" providerId="ADAL" clId="{E88C042F-B102-42E5-AC39-96A9DA3E654E}" dt="2025-11-26T11:36:12.146" v="972" actId="20577"/>
          <ac:spMkLst>
            <pc:docMk/>
            <pc:sldMk cId="3924342309" sldId="378"/>
            <ac:spMk id="6" creationId="{C14AAF25-C64B-D074-D35C-21FB8EF3CAB5}"/>
          </ac:spMkLst>
        </pc:spChg>
        <pc:picChg chg="add mod">
          <ac:chgData name="Bernice Kuang" userId="a6ec2db7-69ff-4778-a7cd-f06ff04facaf" providerId="ADAL" clId="{E88C042F-B102-42E5-AC39-96A9DA3E654E}" dt="2025-11-21T16:30:34.930" v="339" actId="1076"/>
          <ac:picMkLst>
            <pc:docMk/>
            <pc:sldMk cId="3924342309" sldId="378"/>
            <ac:picMk id="2" creationId="{D134A936-5522-F928-A568-F856ADCAEF83}"/>
          </ac:picMkLst>
        </pc:picChg>
      </pc:sldChg>
      <pc:sldChg chg="modSp add mod modTransition">
        <pc:chgData name="Bernice Kuang" userId="a6ec2db7-69ff-4778-a7cd-f06ff04facaf" providerId="ADAL" clId="{E88C042F-B102-42E5-AC39-96A9DA3E654E}" dt="2025-11-26T11:36:07.446" v="970" actId="20577"/>
        <pc:sldMkLst>
          <pc:docMk/>
          <pc:sldMk cId="1454301076" sldId="379"/>
        </pc:sldMkLst>
        <pc:spChg chg="mod">
          <ac:chgData name="Bernice Kuang" userId="a6ec2db7-69ff-4778-a7cd-f06ff04facaf" providerId="ADAL" clId="{E88C042F-B102-42E5-AC39-96A9DA3E654E}" dt="2025-11-26T11:36:07.446" v="970" actId="20577"/>
          <ac:spMkLst>
            <pc:docMk/>
            <pc:sldMk cId="1454301076" sldId="379"/>
            <ac:spMk id="2" creationId="{7F58265F-9F16-C876-8C7B-D82849450453}"/>
          </ac:spMkLst>
        </pc:spChg>
        <pc:spChg chg="mod">
          <ac:chgData name="Bernice Kuang" userId="a6ec2db7-69ff-4778-a7cd-f06ff04facaf" providerId="ADAL" clId="{E88C042F-B102-42E5-AC39-96A9DA3E654E}" dt="2025-11-21T16:29:31.069" v="308" actId="6549"/>
          <ac:spMkLst>
            <pc:docMk/>
            <pc:sldMk cId="1454301076" sldId="379"/>
            <ac:spMk id="3" creationId="{76112494-E6DF-6279-4FD5-723A1509D488}"/>
          </ac:spMkLst>
        </pc:spChg>
      </pc:sldChg>
      <pc:sldChg chg="addSp delSp modSp add mod modTransition">
        <pc:chgData name="Bernice Kuang" userId="a6ec2db7-69ff-4778-a7cd-f06ff04facaf" providerId="ADAL" clId="{E88C042F-B102-42E5-AC39-96A9DA3E654E}" dt="2025-11-26T11:36:30.343" v="976" actId="6549"/>
        <pc:sldMkLst>
          <pc:docMk/>
          <pc:sldMk cId="3965373052" sldId="380"/>
        </pc:sldMkLst>
        <pc:spChg chg="add mod">
          <ac:chgData name="Bernice Kuang" userId="a6ec2db7-69ff-4778-a7cd-f06ff04facaf" providerId="ADAL" clId="{E88C042F-B102-42E5-AC39-96A9DA3E654E}" dt="2025-11-26T11:36:30.343" v="976" actId="6549"/>
          <ac:spMkLst>
            <pc:docMk/>
            <pc:sldMk cId="3965373052" sldId="380"/>
            <ac:spMk id="4" creationId="{2888F76C-CDB6-49F9-9C60-C5222A56F46A}"/>
          </ac:spMkLst>
        </pc:spChg>
        <pc:spChg chg="mod">
          <ac:chgData name="Bernice Kuang" userId="a6ec2db7-69ff-4778-a7cd-f06ff04facaf" providerId="ADAL" clId="{E88C042F-B102-42E5-AC39-96A9DA3E654E}" dt="2025-11-24T00:11:44.704" v="627" actId="20577"/>
          <ac:spMkLst>
            <pc:docMk/>
            <pc:sldMk cId="3965373052" sldId="380"/>
            <ac:spMk id="6" creationId="{11B50137-7712-5D05-649A-862940FBD9B6}"/>
          </ac:spMkLst>
        </pc:spChg>
      </pc:sldChg>
      <pc:sldChg chg="addSp delSp modSp add mod modTransition modAnim">
        <pc:chgData name="Bernice Kuang" userId="a6ec2db7-69ff-4778-a7cd-f06ff04facaf" providerId="ADAL" clId="{E88C042F-B102-42E5-AC39-96A9DA3E654E}" dt="2025-11-26T11:35:15.017" v="968"/>
        <pc:sldMkLst>
          <pc:docMk/>
          <pc:sldMk cId="2150498824" sldId="381"/>
        </pc:sldMkLst>
        <pc:spChg chg="add mod">
          <ac:chgData name="Bernice Kuang" userId="a6ec2db7-69ff-4778-a7cd-f06ff04facaf" providerId="ADAL" clId="{E88C042F-B102-42E5-AC39-96A9DA3E654E}" dt="2025-11-21T16:59:50.197" v="549" actId="20577"/>
          <ac:spMkLst>
            <pc:docMk/>
            <pc:sldMk cId="2150498824" sldId="381"/>
            <ac:spMk id="3" creationId="{1208D808-A788-7DA4-2C4E-3647C8EA84C3}"/>
          </ac:spMkLst>
        </pc:spChg>
        <pc:spChg chg="add mod">
          <ac:chgData name="Bernice Kuang" userId="a6ec2db7-69ff-4778-a7cd-f06ff04facaf" providerId="ADAL" clId="{E88C042F-B102-42E5-AC39-96A9DA3E654E}" dt="2025-11-21T16:59:59.096" v="552" actId="1076"/>
          <ac:spMkLst>
            <pc:docMk/>
            <pc:sldMk cId="2150498824" sldId="381"/>
            <ac:spMk id="5" creationId="{44F580DB-D80C-4114-4EC1-28DC6A0704E3}"/>
          </ac:spMkLst>
        </pc:spChg>
        <pc:spChg chg="mod">
          <ac:chgData name="Bernice Kuang" userId="a6ec2db7-69ff-4778-a7cd-f06ff04facaf" providerId="ADAL" clId="{E88C042F-B102-42E5-AC39-96A9DA3E654E}" dt="2025-11-21T16:59:37.444" v="506" actId="6549"/>
          <ac:spMkLst>
            <pc:docMk/>
            <pc:sldMk cId="2150498824" sldId="381"/>
            <ac:spMk id="6" creationId="{9395C45F-0D51-B47B-8921-D6D973DB4346}"/>
          </ac:spMkLst>
        </pc:spChg>
        <pc:spChg chg="add mod">
          <ac:chgData name="Bernice Kuang" userId="a6ec2db7-69ff-4778-a7cd-f06ff04facaf" providerId="ADAL" clId="{E88C042F-B102-42E5-AC39-96A9DA3E654E}" dt="2025-11-21T16:59:55.937" v="551" actId="1076"/>
          <ac:spMkLst>
            <pc:docMk/>
            <pc:sldMk cId="2150498824" sldId="381"/>
            <ac:spMk id="7" creationId="{2C4CD1F8-D16B-B278-BF93-8396D8702CA5}"/>
          </ac:spMkLst>
        </pc:spChg>
        <pc:spChg chg="add mod">
          <ac:chgData name="Bernice Kuang" userId="a6ec2db7-69ff-4778-a7cd-f06ff04facaf" providerId="ADAL" clId="{E88C042F-B102-42E5-AC39-96A9DA3E654E}" dt="2025-11-21T17:00:19.181" v="558" actId="1076"/>
          <ac:spMkLst>
            <pc:docMk/>
            <pc:sldMk cId="2150498824" sldId="381"/>
            <ac:spMk id="9" creationId="{17B8D391-267D-4A34-1CB5-201918E03605}"/>
          </ac:spMkLst>
        </pc:spChg>
        <pc:spChg chg="add mod">
          <ac:chgData name="Bernice Kuang" userId="a6ec2db7-69ff-4778-a7cd-f06ff04facaf" providerId="ADAL" clId="{E88C042F-B102-42E5-AC39-96A9DA3E654E}" dt="2025-11-21T17:00:30.036" v="560" actId="1076"/>
          <ac:spMkLst>
            <pc:docMk/>
            <pc:sldMk cId="2150498824" sldId="381"/>
            <ac:spMk id="10" creationId="{E9E63490-D7A4-31DB-85D4-4A4032A1F7A0}"/>
          </ac:spMkLst>
        </pc:spChg>
        <pc:picChg chg="add mod modCrop">
          <ac:chgData name="Bernice Kuang" userId="a6ec2db7-69ff-4778-a7cd-f06ff04facaf" providerId="ADAL" clId="{E88C042F-B102-42E5-AC39-96A9DA3E654E}" dt="2025-11-26T08:37:03.278" v="955" actId="1076"/>
          <ac:picMkLst>
            <pc:docMk/>
            <pc:sldMk cId="2150498824" sldId="381"/>
            <ac:picMk id="4" creationId="{96EAA432-9F5C-F074-998B-F598D56B0A3B}"/>
          </ac:picMkLst>
        </pc:picChg>
        <pc:picChg chg="add mod modCrop">
          <ac:chgData name="Bernice Kuang" userId="a6ec2db7-69ff-4778-a7cd-f06ff04facaf" providerId="ADAL" clId="{E88C042F-B102-42E5-AC39-96A9DA3E654E}" dt="2025-11-26T08:37:16.244" v="958" actId="1076"/>
          <ac:picMkLst>
            <pc:docMk/>
            <pc:sldMk cId="2150498824" sldId="381"/>
            <ac:picMk id="8" creationId="{1AFE7029-E73D-F52D-C090-220E150131F2}"/>
          </ac:picMkLst>
        </pc:picChg>
      </pc:sldChg>
      <pc:sldChg chg="addSp delSp modSp add mod modTransition delAnim modAnim">
        <pc:chgData name="Bernice Kuang" userId="a6ec2db7-69ff-4778-a7cd-f06ff04facaf" providerId="ADAL" clId="{E88C042F-B102-42E5-AC39-96A9DA3E654E}" dt="2025-11-26T11:35:15.017" v="968"/>
        <pc:sldMkLst>
          <pc:docMk/>
          <pc:sldMk cId="3949229740" sldId="382"/>
        </pc:sldMkLst>
        <pc:spChg chg="mod">
          <ac:chgData name="Bernice Kuang" userId="a6ec2db7-69ff-4778-a7cd-f06ff04facaf" providerId="ADAL" clId="{E88C042F-B102-42E5-AC39-96A9DA3E654E}" dt="2025-11-21T17:02:23.057" v="593" actId="1076"/>
          <ac:spMkLst>
            <pc:docMk/>
            <pc:sldMk cId="3949229740" sldId="382"/>
            <ac:spMk id="3" creationId="{57819FF1-5E39-34FB-A7FF-411E75408402}"/>
          </ac:spMkLst>
        </pc:spChg>
        <pc:spChg chg="mod">
          <ac:chgData name="Bernice Kuang" userId="a6ec2db7-69ff-4778-a7cd-f06ff04facaf" providerId="ADAL" clId="{E88C042F-B102-42E5-AC39-96A9DA3E654E}" dt="2025-11-21T17:01:26.262" v="566" actId="27636"/>
          <ac:spMkLst>
            <pc:docMk/>
            <pc:sldMk cId="3949229740" sldId="382"/>
            <ac:spMk id="6" creationId="{924D1EAF-BB0F-8260-33C6-3374A6DFD93A}"/>
          </ac:spMkLst>
        </pc:spChg>
        <pc:spChg chg="add mod">
          <ac:chgData name="Bernice Kuang" userId="a6ec2db7-69ff-4778-a7cd-f06ff04facaf" providerId="ADAL" clId="{E88C042F-B102-42E5-AC39-96A9DA3E654E}" dt="2025-11-21T17:01:54.283" v="586" actId="1076"/>
          <ac:spMkLst>
            <pc:docMk/>
            <pc:sldMk cId="3949229740" sldId="382"/>
            <ac:spMk id="11" creationId="{842BB460-AC50-A4ED-BD07-B4DAA9A2ED25}"/>
          </ac:spMkLst>
        </pc:spChg>
        <pc:spChg chg="add mod">
          <ac:chgData name="Bernice Kuang" userId="a6ec2db7-69ff-4778-a7cd-f06ff04facaf" providerId="ADAL" clId="{E88C042F-B102-42E5-AC39-96A9DA3E654E}" dt="2025-11-21T17:02:07.276" v="589" actId="1076"/>
          <ac:spMkLst>
            <pc:docMk/>
            <pc:sldMk cId="3949229740" sldId="382"/>
            <ac:spMk id="12" creationId="{5D1E8AD8-D33F-CAD9-BEAD-36FAA1FD455E}"/>
          </ac:spMkLst>
        </pc:spChg>
        <pc:spChg chg="add mod">
          <ac:chgData name="Bernice Kuang" userId="a6ec2db7-69ff-4778-a7cd-f06ff04facaf" providerId="ADAL" clId="{E88C042F-B102-42E5-AC39-96A9DA3E654E}" dt="2025-11-21T17:02:20.769" v="592" actId="1076"/>
          <ac:spMkLst>
            <pc:docMk/>
            <pc:sldMk cId="3949229740" sldId="382"/>
            <ac:spMk id="13" creationId="{10FEC81E-0147-C44F-CB08-3F05B177CDD2}"/>
          </ac:spMkLst>
        </pc:spChg>
        <pc:picChg chg="add mod modCrop">
          <ac:chgData name="Bernice Kuang" userId="a6ec2db7-69ff-4778-a7cd-f06ff04facaf" providerId="ADAL" clId="{E88C042F-B102-42E5-AC39-96A9DA3E654E}" dt="2025-11-26T08:37:31.731" v="959" actId="732"/>
          <ac:picMkLst>
            <pc:docMk/>
            <pc:sldMk cId="3949229740" sldId="382"/>
            <ac:picMk id="2" creationId="{D2367F02-243A-B9B2-3C25-65B49907AA74}"/>
          </ac:picMkLst>
        </pc:picChg>
      </pc:sldChg>
      <pc:sldChg chg="modSp new del mod">
        <pc:chgData name="Bernice Kuang" userId="a6ec2db7-69ff-4778-a7cd-f06ff04facaf" providerId="ADAL" clId="{E88C042F-B102-42E5-AC39-96A9DA3E654E}" dt="2025-11-26T08:21:29.655" v="650" actId="47"/>
        <pc:sldMkLst>
          <pc:docMk/>
          <pc:sldMk cId="380111812" sldId="383"/>
        </pc:sldMkLst>
        <pc:spChg chg="mod">
          <ac:chgData name="Bernice Kuang" userId="a6ec2db7-69ff-4778-a7cd-f06ff04facaf" providerId="ADAL" clId="{E88C042F-B102-42E5-AC39-96A9DA3E654E}" dt="2025-11-25T13:58:00.025" v="649" actId="20577"/>
          <ac:spMkLst>
            <pc:docMk/>
            <pc:sldMk cId="380111812" sldId="383"/>
            <ac:spMk id="2" creationId="{D0B94FC3-0963-43F1-7A30-E9AA6FEE3D0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ADD8AA-EFCD-4049-B290-2AD84D79EB78}" type="datetimeFigureOut">
              <a:rPr lang="en-GB" smtClean="0"/>
              <a:t>10/12/2025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F230F0-8B93-9541-A11C-5C07D4A256AD}" type="slidenum">
              <a:rPr lang="en-GB" smtClean="0"/>
              <a:t>‹#›</a:t>
            </a:fld>
            <a:endParaRPr lang="en-GB"/>
          </a:p>
        </p:txBody>
      </p:sp>
    </p:spTree>
    <p:extLst>
      <p:ext uri="{BB962C8B-B14F-4D97-AF65-F5344CB8AC3E}">
        <p14:creationId xmlns:p14="http://schemas.microsoft.com/office/powerpoint/2010/main" val="2121973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7F230F0-8B93-9541-A11C-5C07D4A256AD}" type="slidenum">
              <a:rPr lang="en-GB" smtClean="0"/>
              <a:t>1</a:t>
            </a:fld>
            <a:endParaRPr lang="en-GB"/>
          </a:p>
        </p:txBody>
      </p:sp>
    </p:spTree>
    <p:extLst>
      <p:ext uri="{BB962C8B-B14F-4D97-AF65-F5344CB8AC3E}">
        <p14:creationId xmlns:p14="http://schemas.microsoft.com/office/powerpoint/2010/main" val="132461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After all that, what does the data look like.  Well.  At first glance, it’s kind of hard to read. But here it is.  The rows are individual respondents, the top part are variables about the CURRENT partner, the bottom part is about PARTNER NUMBER 1</a:t>
            </a:r>
          </a:p>
          <a:p>
            <a:endParaRPr lang="en-GB" dirty="0"/>
          </a:p>
          <a:p>
            <a:r>
              <a:rPr lang="en-GB" dirty="0"/>
              <a:t>Dem21  Do you have a partner </a:t>
            </a:r>
            <a:br>
              <a:rPr lang="en-GB" dirty="0"/>
            </a:br>
            <a:r>
              <a:rPr lang="en-GB" dirty="0"/>
              <a:t>Dem28 Are you married to the partner</a:t>
            </a:r>
            <a:br>
              <a:rPr lang="en-GB" dirty="0"/>
            </a:br>
            <a:r>
              <a:rPr lang="en-GB" dirty="0"/>
              <a:t>if you are, when</a:t>
            </a:r>
            <a:br>
              <a:rPr lang="en-GB" dirty="0"/>
            </a:br>
            <a:r>
              <a:rPr lang="en-GB" dirty="0"/>
              <a:t>Dem30 Are you living with the partner </a:t>
            </a:r>
            <a:br>
              <a:rPr lang="en-GB" dirty="0"/>
            </a:br>
            <a:r>
              <a:rPr lang="en-GB" dirty="0"/>
              <a:t>If you are, when did you start living together </a:t>
            </a:r>
          </a:p>
          <a:p>
            <a:r>
              <a:rPr lang="en-GB" dirty="0"/>
              <a:t>Dem41 Do you have bio children with partner</a:t>
            </a:r>
            <a:br>
              <a:rPr lang="en-GB" dirty="0"/>
            </a:br>
            <a:r>
              <a:rPr lang="en-GB" dirty="0"/>
              <a:t>If yes, how many</a:t>
            </a:r>
          </a:p>
          <a:p>
            <a:endParaRPr lang="en-GB" dirty="0"/>
          </a:p>
          <a:p>
            <a:r>
              <a:rPr lang="en-GB" dirty="0"/>
              <a:t>LHI01 Ever lived w partner</a:t>
            </a:r>
            <a:br>
              <a:rPr lang="en-GB" dirty="0"/>
            </a:br>
            <a:r>
              <a:rPr lang="en-GB" dirty="0"/>
              <a:t>LHI02 If yes, how many</a:t>
            </a:r>
            <a:br>
              <a:rPr lang="en-GB" dirty="0"/>
            </a:br>
            <a:r>
              <a:rPr lang="en-GB" dirty="0"/>
              <a:t>LHI04 year moved in – BECAUSE RELATIONSHIP DOESN’T COUNT IF YOU’RE NOT COHABITING</a:t>
            </a:r>
            <a:br>
              <a:rPr lang="en-GB" dirty="0"/>
            </a:br>
            <a:r>
              <a:rPr lang="en-GB" dirty="0"/>
              <a:t>LHI05 married to partner? Yes no</a:t>
            </a:r>
            <a:br>
              <a:rPr lang="en-GB" dirty="0"/>
            </a:br>
            <a:r>
              <a:rPr lang="en-GB" dirty="0"/>
              <a:t>if yes when</a:t>
            </a:r>
          </a:p>
          <a:p>
            <a:r>
              <a:rPr lang="en-GB" dirty="0"/>
              <a:t>LHI07 Have kids with partner? Yes no</a:t>
            </a:r>
            <a:br>
              <a:rPr lang="en-GB" dirty="0"/>
            </a:br>
            <a:r>
              <a:rPr lang="en-GB" dirty="0"/>
              <a:t>LHI08 if yes how many</a:t>
            </a:r>
          </a:p>
          <a:p>
            <a:endParaRPr lang="en-GB" dirty="0"/>
          </a:p>
          <a:p>
            <a:r>
              <a:rPr lang="en-GB" dirty="0"/>
              <a:t> </a:t>
            </a:r>
          </a:p>
        </p:txBody>
      </p:sp>
      <p:sp>
        <p:nvSpPr>
          <p:cNvPr id="4" name="Slide Number Placeholder 3"/>
          <p:cNvSpPr>
            <a:spLocks noGrp="1"/>
          </p:cNvSpPr>
          <p:nvPr>
            <p:ph type="sldNum" sz="quarter" idx="5"/>
          </p:nvPr>
        </p:nvSpPr>
        <p:spPr/>
        <p:txBody>
          <a:bodyPr/>
          <a:lstStyle/>
          <a:p>
            <a:fld id="{BFAB14FD-4AE8-4753-B522-8A2CC657DA97}" type="slidenum">
              <a:rPr lang="en-GB" smtClean="0"/>
              <a:t>9</a:t>
            </a:fld>
            <a:endParaRPr lang="en-GB"/>
          </a:p>
        </p:txBody>
      </p:sp>
    </p:spTree>
    <p:extLst>
      <p:ext uri="{BB962C8B-B14F-4D97-AF65-F5344CB8AC3E}">
        <p14:creationId xmlns:p14="http://schemas.microsoft.com/office/powerpoint/2010/main" val="2393506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D9962F-61B9-21CD-DCF6-B2A1B60542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78B4F1-422B-9AD0-1C85-E88267F7B8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211F5E-3250-5526-F1F5-57118286B3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1098179-036C-FF42-4FB3-28B760122329}"/>
              </a:ext>
            </a:extLst>
          </p:cNvPr>
          <p:cNvSpPr>
            <a:spLocks noGrp="1"/>
          </p:cNvSpPr>
          <p:nvPr>
            <p:ph type="sldNum" sz="quarter" idx="5"/>
          </p:nvPr>
        </p:nvSpPr>
        <p:spPr/>
        <p:txBody>
          <a:bodyPr/>
          <a:lstStyle/>
          <a:p>
            <a:fld id="{17F230F0-8B93-9541-A11C-5C07D4A256AD}" type="slidenum">
              <a:rPr lang="en-GB" smtClean="0"/>
              <a:t>11</a:t>
            </a:fld>
            <a:endParaRPr lang="en-GB"/>
          </a:p>
        </p:txBody>
      </p:sp>
    </p:spTree>
    <p:extLst>
      <p:ext uri="{BB962C8B-B14F-4D97-AF65-F5344CB8AC3E}">
        <p14:creationId xmlns:p14="http://schemas.microsoft.com/office/powerpoint/2010/main" val="2836034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F230F0-8B93-9541-A11C-5C07D4A256AD}" type="slidenum">
              <a:rPr lang="en-GB" smtClean="0"/>
              <a:t>16</a:t>
            </a:fld>
            <a:endParaRPr lang="en-GB"/>
          </a:p>
        </p:txBody>
      </p:sp>
    </p:spTree>
    <p:extLst>
      <p:ext uri="{BB962C8B-B14F-4D97-AF65-F5344CB8AC3E}">
        <p14:creationId xmlns:p14="http://schemas.microsoft.com/office/powerpoint/2010/main" val="36158144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7628E6-B12D-5448-844A-4D0654447B37}"/>
              </a:ext>
            </a:extLst>
          </p:cNvPr>
          <p:cNvSpPr/>
          <p:nvPr userDrawn="1"/>
        </p:nvSpPr>
        <p:spPr>
          <a:xfrm>
            <a:off x="0" y="1267297"/>
            <a:ext cx="12192000" cy="4838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7063748C-7BF2-404A-AC72-C23BCD2F8F7F}"/>
              </a:ext>
            </a:extLst>
          </p:cNvPr>
          <p:cNvSpPr>
            <a:spLocks noGrp="1"/>
          </p:cNvSpPr>
          <p:nvPr>
            <p:ph type="ctrTitle"/>
          </p:nvPr>
        </p:nvSpPr>
        <p:spPr>
          <a:xfrm>
            <a:off x="363254" y="1564640"/>
            <a:ext cx="11465492" cy="2294172"/>
          </a:xfrm>
          <a:prstGeom prst="rect">
            <a:avLst/>
          </a:prstGeom>
        </p:spPr>
        <p:txBody>
          <a:bodyPr anchor="b"/>
          <a:lstStyle>
            <a:lvl1pPr algn="ctr">
              <a:defRPr sz="600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7A51F9B3-6AC9-AF47-819F-942053CCBC8B}"/>
              </a:ext>
            </a:extLst>
          </p:cNvPr>
          <p:cNvSpPr>
            <a:spLocks noGrp="1"/>
          </p:cNvSpPr>
          <p:nvPr>
            <p:ph type="subTitle" idx="1"/>
          </p:nvPr>
        </p:nvSpPr>
        <p:spPr>
          <a:xfrm>
            <a:off x="363254" y="3950888"/>
            <a:ext cx="11465492" cy="186063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11" name="Picture 10">
            <a:extLst>
              <a:ext uri="{FF2B5EF4-FFF2-40B4-BE49-F238E27FC236}">
                <a16:creationId xmlns:a16="http://schemas.microsoft.com/office/drawing/2014/main" id="{77384B1B-FB67-3945-8684-91BF0AE0DEC5}"/>
              </a:ext>
            </a:extLst>
          </p:cNvPr>
          <p:cNvPicPr>
            <a:picLocks noChangeAspect="1"/>
          </p:cNvPicPr>
          <p:nvPr userDrawn="1"/>
        </p:nvPicPr>
        <p:blipFill>
          <a:blip r:embed="rId2"/>
          <a:stretch>
            <a:fillRect/>
          </a:stretch>
        </p:blipFill>
        <p:spPr>
          <a:xfrm>
            <a:off x="363254" y="388306"/>
            <a:ext cx="5172814" cy="478159"/>
          </a:xfrm>
          <a:prstGeom prst="rect">
            <a:avLst/>
          </a:prstGeom>
        </p:spPr>
      </p:pic>
      <p:pic>
        <p:nvPicPr>
          <p:cNvPr id="9" name="Picture 7" descr="R:\CENTRES\NCRM\Publicity\Logos\Other\TAB_col_white_background.png">
            <a:extLst>
              <a:ext uri="{FF2B5EF4-FFF2-40B4-BE49-F238E27FC236}">
                <a16:creationId xmlns:a16="http://schemas.microsoft.com/office/drawing/2014/main" id="{81AE495C-B492-4C4D-9AF6-92DDCC33658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44477" y="6249432"/>
            <a:ext cx="1181829" cy="5008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R:\CENTRES\NCRM\Publicity\Logos\Other\298px-University_of_Edinburgh_logo.svg.png">
            <a:extLst>
              <a:ext uri="{FF2B5EF4-FFF2-40B4-BE49-F238E27FC236}">
                <a16:creationId xmlns:a16="http://schemas.microsoft.com/office/drawing/2014/main" id="{E6688575-48E5-7B4A-B014-D341528E139C}"/>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362607" y="6224270"/>
            <a:ext cx="504056" cy="5074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drawing&#10;&#10;Description automatically generated">
            <a:extLst>
              <a:ext uri="{FF2B5EF4-FFF2-40B4-BE49-F238E27FC236}">
                <a16:creationId xmlns:a16="http://schemas.microsoft.com/office/drawing/2014/main" id="{7F18DE1A-82E0-6541-9A23-838A0F31412E}"/>
              </a:ext>
            </a:extLst>
          </p:cNvPr>
          <p:cNvPicPr>
            <a:picLocks noChangeAspect="1"/>
          </p:cNvPicPr>
          <p:nvPr userDrawn="1"/>
        </p:nvPicPr>
        <p:blipFill>
          <a:blip r:embed="rId5"/>
          <a:stretch>
            <a:fillRect/>
          </a:stretch>
        </p:blipFill>
        <p:spPr>
          <a:xfrm>
            <a:off x="1874637" y="6262422"/>
            <a:ext cx="1853022" cy="467022"/>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40295C94-4943-4B4D-AA30-2D186550DEAF}"/>
              </a:ext>
            </a:extLst>
          </p:cNvPr>
          <p:cNvPicPr>
            <a:picLocks noChangeAspect="1"/>
          </p:cNvPicPr>
          <p:nvPr userDrawn="1"/>
        </p:nvPicPr>
        <p:blipFill>
          <a:blip r:embed="rId6"/>
          <a:stretch>
            <a:fillRect/>
          </a:stretch>
        </p:blipFill>
        <p:spPr>
          <a:xfrm>
            <a:off x="4453623" y="6270251"/>
            <a:ext cx="2164890" cy="459193"/>
          </a:xfrm>
          <a:prstGeom prst="rect">
            <a:avLst/>
          </a:prstGeom>
        </p:spPr>
      </p:pic>
    </p:spTree>
    <p:extLst>
      <p:ext uri="{BB962C8B-B14F-4D97-AF65-F5344CB8AC3E}">
        <p14:creationId xmlns:p14="http://schemas.microsoft.com/office/powerpoint/2010/main" val="2855364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9665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D75CF-FE81-4D4E-AE17-2E9279689125}"/>
              </a:ext>
            </a:extLst>
          </p:cNvPr>
          <p:cNvSpPr>
            <a:spLocks noGrp="1"/>
          </p:cNvSpPr>
          <p:nvPr>
            <p:ph type="title"/>
          </p:nvPr>
        </p:nvSpPr>
        <p:spPr>
          <a:xfrm>
            <a:off x="363254" y="967769"/>
            <a:ext cx="4408771" cy="1048147"/>
          </a:xfrm>
          <a:prstGeom prst="rect">
            <a:avLst/>
          </a:prstGeo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C865C69E-D9E2-4945-8D10-0A69C219A1E3}"/>
              </a:ext>
            </a:extLst>
          </p:cNvPr>
          <p:cNvSpPr>
            <a:spLocks noGrp="1"/>
          </p:cNvSpPr>
          <p:nvPr>
            <p:ph idx="1"/>
          </p:nvPr>
        </p:nvSpPr>
        <p:spPr>
          <a:xfrm>
            <a:off x="5183188" y="967768"/>
            <a:ext cx="6645558" cy="518919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14EFAA12-1017-D24F-BA1C-92103FDAEFCD}"/>
              </a:ext>
            </a:extLst>
          </p:cNvPr>
          <p:cNvSpPr>
            <a:spLocks noGrp="1"/>
          </p:cNvSpPr>
          <p:nvPr>
            <p:ph type="body" sz="half" idx="2"/>
          </p:nvPr>
        </p:nvSpPr>
        <p:spPr>
          <a:xfrm>
            <a:off x="363254" y="2146178"/>
            <a:ext cx="4408771" cy="401078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78299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2B756D8-B8E7-9243-A2BE-A2440AAEBEFB}"/>
              </a:ext>
            </a:extLst>
          </p:cNvPr>
          <p:cNvSpPr>
            <a:spLocks noGrp="1"/>
          </p:cNvSpPr>
          <p:nvPr>
            <p:ph type="pic" idx="1"/>
          </p:nvPr>
        </p:nvSpPr>
        <p:spPr>
          <a:xfrm>
            <a:off x="5183188" y="967770"/>
            <a:ext cx="6645558" cy="518919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12" name="Title 1">
            <a:extLst>
              <a:ext uri="{FF2B5EF4-FFF2-40B4-BE49-F238E27FC236}">
                <a16:creationId xmlns:a16="http://schemas.microsoft.com/office/drawing/2014/main" id="{0617FF34-4298-D249-9A85-19BC767418AE}"/>
              </a:ext>
            </a:extLst>
          </p:cNvPr>
          <p:cNvSpPr>
            <a:spLocks noGrp="1"/>
          </p:cNvSpPr>
          <p:nvPr>
            <p:ph type="title"/>
          </p:nvPr>
        </p:nvSpPr>
        <p:spPr>
          <a:xfrm>
            <a:off x="363254" y="967769"/>
            <a:ext cx="4408771" cy="1048147"/>
          </a:xfrm>
          <a:prstGeom prst="rect">
            <a:avLst/>
          </a:prstGeom>
        </p:spPr>
        <p:txBody>
          <a:bodyPr anchor="b"/>
          <a:lstStyle>
            <a:lvl1pPr>
              <a:defRPr sz="3200"/>
            </a:lvl1pPr>
          </a:lstStyle>
          <a:p>
            <a:r>
              <a:rPr lang="en-GB"/>
              <a:t>Click to edit Master title style</a:t>
            </a:r>
          </a:p>
        </p:txBody>
      </p:sp>
      <p:sp>
        <p:nvSpPr>
          <p:cNvPr id="13" name="Text Placeholder 3">
            <a:extLst>
              <a:ext uri="{FF2B5EF4-FFF2-40B4-BE49-F238E27FC236}">
                <a16:creationId xmlns:a16="http://schemas.microsoft.com/office/drawing/2014/main" id="{4F544FF3-EE4A-8745-81B6-51F48CC57D59}"/>
              </a:ext>
            </a:extLst>
          </p:cNvPr>
          <p:cNvSpPr>
            <a:spLocks noGrp="1"/>
          </p:cNvSpPr>
          <p:nvPr>
            <p:ph type="body" sz="half" idx="2"/>
          </p:nvPr>
        </p:nvSpPr>
        <p:spPr>
          <a:xfrm>
            <a:off x="363254" y="2146178"/>
            <a:ext cx="4408771" cy="401078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819975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7628E6-B12D-5448-844A-4D0654447B37}"/>
              </a:ext>
            </a:extLst>
          </p:cNvPr>
          <p:cNvSpPr/>
          <p:nvPr userDrawn="1"/>
        </p:nvSpPr>
        <p:spPr>
          <a:xfrm>
            <a:off x="0" y="1267297"/>
            <a:ext cx="12192000" cy="48388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a:extLst>
              <a:ext uri="{FF2B5EF4-FFF2-40B4-BE49-F238E27FC236}">
                <a16:creationId xmlns:a16="http://schemas.microsoft.com/office/drawing/2014/main" id="{7A51F9B3-6AC9-AF47-819F-942053CCBC8B}"/>
              </a:ext>
            </a:extLst>
          </p:cNvPr>
          <p:cNvSpPr>
            <a:spLocks noGrp="1"/>
          </p:cNvSpPr>
          <p:nvPr>
            <p:ph type="subTitle" idx="1" hasCustomPrompt="1"/>
          </p:nvPr>
        </p:nvSpPr>
        <p:spPr>
          <a:xfrm>
            <a:off x="363254" y="3950888"/>
            <a:ext cx="11465492" cy="186063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www.ncrm.ac.uk</a:t>
            </a:r>
          </a:p>
        </p:txBody>
      </p:sp>
      <p:pic>
        <p:nvPicPr>
          <p:cNvPr id="11" name="Picture 10">
            <a:extLst>
              <a:ext uri="{FF2B5EF4-FFF2-40B4-BE49-F238E27FC236}">
                <a16:creationId xmlns:a16="http://schemas.microsoft.com/office/drawing/2014/main" id="{77384B1B-FB67-3945-8684-91BF0AE0DEC5}"/>
              </a:ext>
            </a:extLst>
          </p:cNvPr>
          <p:cNvPicPr>
            <a:picLocks noChangeAspect="1"/>
          </p:cNvPicPr>
          <p:nvPr userDrawn="1"/>
        </p:nvPicPr>
        <p:blipFill>
          <a:blip r:embed="rId2"/>
          <a:stretch>
            <a:fillRect/>
          </a:stretch>
        </p:blipFill>
        <p:spPr>
          <a:xfrm>
            <a:off x="363254" y="388306"/>
            <a:ext cx="5172814" cy="478159"/>
          </a:xfrm>
          <a:prstGeom prst="rect">
            <a:avLst/>
          </a:prstGeom>
        </p:spPr>
      </p:pic>
      <p:pic>
        <p:nvPicPr>
          <p:cNvPr id="9" name="Picture 7" descr="R:\CENTRES\NCRM\Publicity\Logos\Other\TAB_col_white_background.png">
            <a:extLst>
              <a:ext uri="{FF2B5EF4-FFF2-40B4-BE49-F238E27FC236}">
                <a16:creationId xmlns:a16="http://schemas.microsoft.com/office/drawing/2014/main" id="{81AE495C-B492-4C4D-9AF6-92DDCC33658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44477" y="6249432"/>
            <a:ext cx="1181829" cy="5008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R:\CENTRES\NCRM\Publicity\Logos\Other\298px-University_of_Edinburgh_logo.svg.png">
            <a:extLst>
              <a:ext uri="{FF2B5EF4-FFF2-40B4-BE49-F238E27FC236}">
                <a16:creationId xmlns:a16="http://schemas.microsoft.com/office/drawing/2014/main" id="{E6688575-48E5-7B4A-B014-D341528E139C}"/>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362607" y="6224270"/>
            <a:ext cx="504056" cy="5074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drawing&#10;&#10;Description automatically generated">
            <a:extLst>
              <a:ext uri="{FF2B5EF4-FFF2-40B4-BE49-F238E27FC236}">
                <a16:creationId xmlns:a16="http://schemas.microsoft.com/office/drawing/2014/main" id="{7F18DE1A-82E0-6541-9A23-838A0F31412E}"/>
              </a:ext>
            </a:extLst>
          </p:cNvPr>
          <p:cNvPicPr>
            <a:picLocks noChangeAspect="1"/>
          </p:cNvPicPr>
          <p:nvPr userDrawn="1"/>
        </p:nvPicPr>
        <p:blipFill>
          <a:blip r:embed="rId5"/>
          <a:stretch>
            <a:fillRect/>
          </a:stretch>
        </p:blipFill>
        <p:spPr>
          <a:xfrm>
            <a:off x="1874637" y="6252596"/>
            <a:ext cx="1853022" cy="467022"/>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DB10E92F-9D45-4B65-8829-15F7E7253143}"/>
              </a:ext>
            </a:extLst>
          </p:cNvPr>
          <p:cNvPicPr>
            <a:picLocks noChangeAspect="1"/>
          </p:cNvPicPr>
          <p:nvPr userDrawn="1"/>
        </p:nvPicPr>
        <p:blipFill>
          <a:blip r:embed="rId6"/>
          <a:stretch>
            <a:fillRect/>
          </a:stretch>
        </p:blipFill>
        <p:spPr>
          <a:xfrm>
            <a:off x="4453623" y="6270251"/>
            <a:ext cx="2164890" cy="459193"/>
          </a:xfrm>
          <a:prstGeom prst="rect">
            <a:avLst/>
          </a:prstGeom>
        </p:spPr>
      </p:pic>
    </p:spTree>
    <p:extLst>
      <p:ext uri="{BB962C8B-B14F-4D97-AF65-F5344CB8AC3E}">
        <p14:creationId xmlns:p14="http://schemas.microsoft.com/office/powerpoint/2010/main" val="2393292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7628E6-B12D-5448-844A-4D0654447B37}"/>
              </a:ext>
            </a:extLst>
          </p:cNvPr>
          <p:cNvSpPr/>
          <p:nvPr userDrawn="1"/>
        </p:nvSpPr>
        <p:spPr>
          <a:xfrm>
            <a:off x="0" y="1267297"/>
            <a:ext cx="12192000" cy="48388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063748C-7BF2-404A-AC72-C23BCD2F8F7F}"/>
              </a:ext>
            </a:extLst>
          </p:cNvPr>
          <p:cNvSpPr>
            <a:spLocks noGrp="1"/>
          </p:cNvSpPr>
          <p:nvPr>
            <p:ph type="ctrTitle"/>
          </p:nvPr>
        </p:nvSpPr>
        <p:spPr>
          <a:xfrm>
            <a:off x="363254" y="1564640"/>
            <a:ext cx="11465492" cy="2294172"/>
          </a:xfrm>
          <a:prstGeom prst="rect">
            <a:avLst/>
          </a:prstGeom>
        </p:spPr>
        <p:txBody>
          <a:bodyPr anchor="b"/>
          <a:lstStyle>
            <a:lvl1pPr algn="ctr">
              <a:defRPr sz="600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7A51F9B3-6AC9-AF47-819F-942053CCBC8B}"/>
              </a:ext>
            </a:extLst>
          </p:cNvPr>
          <p:cNvSpPr>
            <a:spLocks noGrp="1"/>
          </p:cNvSpPr>
          <p:nvPr>
            <p:ph type="subTitle" idx="1"/>
          </p:nvPr>
        </p:nvSpPr>
        <p:spPr>
          <a:xfrm>
            <a:off x="363254" y="3950888"/>
            <a:ext cx="11465492" cy="186063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11" name="Picture 10">
            <a:extLst>
              <a:ext uri="{FF2B5EF4-FFF2-40B4-BE49-F238E27FC236}">
                <a16:creationId xmlns:a16="http://schemas.microsoft.com/office/drawing/2014/main" id="{77384B1B-FB67-3945-8684-91BF0AE0DEC5}"/>
              </a:ext>
            </a:extLst>
          </p:cNvPr>
          <p:cNvPicPr>
            <a:picLocks noChangeAspect="1"/>
          </p:cNvPicPr>
          <p:nvPr userDrawn="1"/>
        </p:nvPicPr>
        <p:blipFill>
          <a:blip r:embed="rId2"/>
          <a:stretch>
            <a:fillRect/>
          </a:stretch>
        </p:blipFill>
        <p:spPr>
          <a:xfrm>
            <a:off x="363254" y="388306"/>
            <a:ext cx="5172814" cy="478159"/>
          </a:xfrm>
          <a:prstGeom prst="rect">
            <a:avLst/>
          </a:prstGeom>
        </p:spPr>
      </p:pic>
      <p:pic>
        <p:nvPicPr>
          <p:cNvPr id="9" name="Picture 7" descr="R:\CENTRES\NCRM\Publicity\Logos\Other\TAB_col_white_background.png">
            <a:extLst>
              <a:ext uri="{FF2B5EF4-FFF2-40B4-BE49-F238E27FC236}">
                <a16:creationId xmlns:a16="http://schemas.microsoft.com/office/drawing/2014/main" id="{81AE495C-B492-4C4D-9AF6-92DDCC33658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44477" y="6249432"/>
            <a:ext cx="1181829" cy="5008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R:\CENTRES\NCRM\Publicity\Logos\Other\298px-University_of_Edinburgh_logo.svg.png">
            <a:extLst>
              <a:ext uri="{FF2B5EF4-FFF2-40B4-BE49-F238E27FC236}">
                <a16:creationId xmlns:a16="http://schemas.microsoft.com/office/drawing/2014/main" id="{E6688575-48E5-7B4A-B014-D341528E139C}"/>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362607" y="6224270"/>
            <a:ext cx="504056" cy="5074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drawing&#10;&#10;Description automatically generated">
            <a:extLst>
              <a:ext uri="{FF2B5EF4-FFF2-40B4-BE49-F238E27FC236}">
                <a16:creationId xmlns:a16="http://schemas.microsoft.com/office/drawing/2014/main" id="{7F18DE1A-82E0-6541-9A23-838A0F31412E}"/>
              </a:ext>
            </a:extLst>
          </p:cNvPr>
          <p:cNvPicPr>
            <a:picLocks noChangeAspect="1"/>
          </p:cNvPicPr>
          <p:nvPr userDrawn="1"/>
        </p:nvPicPr>
        <p:blipFill>
          <a:blip r:embed="rId5"/>
          <a:stretch>
            <a:fillRect/>
          </a:stretch>
        </p:blipFill>
        <p:spPr>
          <a:xfrm>
            <a:off x="1874637" y="6252596"/>
            <a:ext cx="1853022" cy="467022"/>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2ACC692D-26C6-482F-96EB-2B1CB3232D3C}"/>
              </a:ext>
            </a:extLst>
          </p:cNvPr>
          <p:cNvPicPr>
            <a:picLocks noChangeAspect="1"/>
          </p:cNvPicPr>
          <p:nvPr userDrawn="1"/>
        </p:nvPicPr>
        <p:blipFill>
          <a:blip r:embed="rId6"/>
          <a:stretch>
            <a:fillRect/>
          </a:stretch>
        </p:blipFill>
        <p:spPr>
          <a:xfrm>
            <a:off x="4453623" y="6270251"/>
            <a:ext cx="2164890" cy="459193"/>
          </a:xfrm>
          <a:prstGeom prst="rect">
            <a:avLst/>
          </a:prstGeom>
        </p:spPr>
      </p:pic>
    </p:spTree>
    <p:extLst>
      <p:ext uri="{BB962C8B-B14F-4D97-AF65-F5344CB8AC3E}">
        <p14:creationId xmlns:p14="http://schemas.microsoft.com/office/powerpoint/2010/main" val="2975938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7628E6-B12D-5448-844A-4D0654447B37}"/>
              </a:ext>
            </a:extLst>
          </p:cNvPr>
          <p:cNvSpPr/>
          <p:nvPr userDrawn="1"/>
        </p:nvSpPr>
        <p:spPr>
          <a:xfrm>
            <a:off x="0" y="1267297"/>
            <a:ext cx="12192000" cy="48388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063748C-7BF2-404A-AC72-C23BCD2F8F7F}"/>
              </a:ext>
            </a:extLst>
          </p:cNvPr>
          <p:cNvSpPr>
            <a:spLocks noGrp="1"/>
          </p:cNvSpPr>
          <p:nvPr>
            <p:ph type="ctrTitle"/>
          </p:nvPr>
        </p:nvSpPr>
        <p:spPr>
          <a:xfrm>
            <a:off x="363254" y="1564640"/>
            <a:ext cx="11465492" cy="2294172"/>
          </a:xfrm>
          <a:prstGeom prst="rect">
            <a:avLst/>
          </a:prstGeom>
        </p:spPr>
        <p:txBody>
          <a:bodyPr anchor="b"/>
          <a:lstStyle>
            <a:lvl1pPr algn="ctr">
              <a:defRPr sz="6000">
                <a:solidFill>
                  <a:schemeClr val="accent5"/>
                </a:solidFill>
              </a:defRPr>
            </a:lvl1pPr>
          </a:lstStyle>
          <a:p>
            <a:r>
              <a:rPr lang="en-GB"/>
              <a:t>Click to edit Master title style</a:t>
            </a:r>
          </a:p>
        </p:txBody>
      </p:sp>
      <p:sp>
        <p:nvSpPr>
          <p:cNvPr id="3" name="Subtitle 2">
            <a:extLst>
              <a:ext uri="{FF2B5EF4-FFF2-40B4-BE49-F238E27FC236}">
                <a16:creationId xmlns:a16="http://schemas.microsoft.com/office/drawing/2014/main" id="{7A51F9B3-6AC9-AF47-819F-942053CCBC8B}"/>
              </a:ext>
            </a:extLst>
          </p:cNvPr>
          <p:cNvSpPr>
            <a:spLocks noGrp="1"/>
          </p:cNvSpPr>
          <p:nvPr>
            <p:ph type="subTitle" idx="1"/>
          </p:nvPr>
        </p:nvSpPr>
        <p:spPr>
          <a:xfrm>
            <a:off x="363254" y="3950888"/>
            <a:ext cx="11465492" cy="186063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11" name="Picture 10">
            <a:extLst>
              <a:ext uri="{FF2B5EF4-FFF2-40B4-BE49-F238E27FC236}">
                <a16:creationId xmlns:a16="http://schemas.microsoft.com/office/drawing/2014/main" id="{77384B1B-FB67-3945-8684-91BF0AE0DEC5}"/>
              </a:ext>
            </a:extLst>
          </p:cNvPr>
          <p:cNvPicPr>
            <a:picLocks noChangeAspect="1"/>
          </p:cNvPicPr>
          <p:nvPr userDrawn="1"/>
        </p:nvPicPr>
        <p:blipFill>
          <a:blip r:embed="rId2"/>
          <a:stretch>
            <a:fillRect/>
          </a:stretch>
        </p:blipFill>
        <p:spPr>
          <a:xfrm>
            <a:off x="363254" y="388306"/>
            <a:ext cx="5172814" cy="478159"/>
          </a:xfrm>
          <a:prstGeom prst="rect">
            <a:avLst/>
          </a:prstGeom>
        </p:spPr>
      </p:pic>
      <p:pic>
        <p:nvPicPr>
          <p:cNvPr id="9" name="Picture 7" descr="R:\CENTRES\NCRM\Publicity\Logos\Other\TAB_col_white_background.png">
            <a:extLst>
              <a:ext uri="{FF2B5EF4-FFF2-40B4-BE49-F238E27FC236}">
                <a16:creationId xmlns:a16="http://schemas.microsoft.com/office/drawing/2014/main" id="{81AE495C-B492-4C4D-9AF6-92DDCC33658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44477" y="6249432"/>
            <a:ext cx="1181829" cy="5008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R:\CENTRES\NCRM\Publicity\Logos\Other\298px-University_of_Edinburgh_logo.svg.png">
            <a:extLst>
              <a:ext uri="{FF2B5EF4-FFF2-40B4-BE49-F238E27FC236}">
                <a16:creationId xmlns:a16="http://schemas.microsoft.com/office/drawing/2014/main" id="{E6688575-48E5-7B4A-B014-D341528E139C}"/>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362607" y="6224270"/>
            <a:ext cx="504056" cy="5074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drawing&#10;&#10;Description automatically generated">
            <a:extLst>
              <a:ext uri="{FF2B5EF4-FFF2-40B4-BE49-F238E27FC236}">
                <a16:creationId xmlns:a16="http://schemas.microsoft.com/office/drawing/2014/main" id="{7F18DE1A-82E0-6541-9A23-838A0F31412E}"/>
              </a:ext>
            </a:extLst>
          </p:cNvPr>
          <p:cNvPicPr>
            <a:picLocks noChangeAspect="1"/>
          </p:cNvPicPr>
          <p:nvPr userDrawn="1"/>
        </p:nvPicPr>
        <p:blipFill>
          <a:blip r:embed="rId5"/>
          <a:stretch>
            <a:fillRect/>
          </a:stretch>
        </p:blipFill>
        <p:spPr>
          <a:xfrm>
            <a:off x="1874637" y="6252596"/>
            <a:ext cx="1853022" cy="467022"/>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E4EF860A-2715-4B07-A191-38E59E94322B}"/>
              </a:ext>
            </a:extLst>
          </p:cNvPr>
          <p:cNvPicPr>
            <a:picLocks noChangeAspect="1"/>
          </p:cNvPicPr>
          <p:nvPr userDrawn="1"/>
        </p:nvPicPr>
        <p:blipFill>
          <a:blip r:embed="rId6"/>
          <a:stretch>
            <a:fillRect/>
          </a:stretch>
        </p:blipFill>
        <p:spPr>
          <a:xfrm>
            <a:off x="4453623" y="6277395"/>
            <a:ext cx="2164890" cy="459193"/>
          </a:xfrm>
          <a:prstGeom prst="rect">
            <a:avLst/>
          </a:prstGeom>
        </p:spPr>
      </p:pic>
    </p:spTree>
    <p:extLst>
      <p:ext uri="{BB962C8B-B14F-4D97-AF65-F5344CB8AC3E}">
        <p14:creationId xmlns:p14="http://schemas.microsoft.com/office/powerpoint/2010/main" val="1411696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7628E6-B12D-5448-844A-4D0654447B37}"/>
              </a:ext>
            </a:extLst>
          </p:cNvPr>
          <p:cNvSpPr/>
          <p:nvPr userDrawn="1"/>
        </p:nvSpPr>
        <p:spPr>
          <a:xfrm>
            <a:off x="0" y="1267297"/>
            <a:ext cx="12192000" cy="48388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063748C-7BF2-404A-AC72-C23BCD2F8F7F}"/>
              </a:ext>
            </a:extLst>
          </p:cNvPr>
          <p:cNvSpPr>
            <a:spLocks noGrp="1"/>
          </p:cNvSpPr>
          <p:nvPr>
            <p:ph type="ctrTitle"/>
          </p:nvPr>
        </p:nvSpPr>
        <p:spPr>
          <a:xfrm>
            <a:off x="363254" y="1564640"/>
            <a:ext cx="11465492" cy="2294172"/>
          </a:xfrm>
          <a:prstGeom prst="rect">
            <a:avLst/>
          </a:prstGeom>
        </p:spPr>
        <p:txBody>
          <a:bodyPr anchor="b"/>
          <a:lstStyle>
            <a:lvl1pPr algn="ctr">
              <a:defRPr sz="600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7A51F9B3-6AC9-AF47-819F-942053CCBC8B}"/>
              </a:ext>
            </a:extLst>
          </p:cNvPr>
          <p:cNvSpPr>
            <a:spLocks noGrp="1"/>
          </p:cNvSpPr>
          <p:nvPr>
            <p:ph type="subTitle" idx="1"/>
          </p:nvPr>
        </p:nvSpPr>
        <p:spPr>
          <a:xfrm>
            <a:off x="363254" y="3950888"/>
            <a:ext cx="11465492" cy="186063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11" name="Picture 10">
            <a:extLst>
              <a:ext uri="{FF2B5EF4-FFF2-40B4-BE49-F238E27FC236}">
                <a16:creationId xmlns:a16="http://schemas.microsoft.com/office/drawing/2014/main" id="{77384B1B-FB67-3945-8684-91BF0AE0DEC5}"/>
              </a:ext>
            </a:extLst>
          </p:cNvPr>
          <p:cNvPicPr>
            <a:picLocks noChangeAspect="1"/>
          </p:cNvPicPr>
          <p:nvPr userDrawn="1"/>
        </p:nvPicPr>
        <p:blipFill>
          <a:blip r:embed="rId2"/>
          <a:stretch>
            <a:fillRect/>
          </a:stretch>
        </p:blipFill>
        <p:spPr>
          <a:xfrm>
            <a:off x="363254" y="388306"/>
            <a:ext cx="5172814" cy="478159"/>
          </a:xfrm>
          <a:prstGeom prst="rect">
            <a:avLst/>
          </a:prstGeom>
        </p:spPr>
      </p:pic>
      <p:pic>
        <p:nvPicPr>
          <p:cNvPr id="9" name="Picture 7" descr="R:\CENTRES\NCRM\Publicity\Logos\Other\TAB_col_white_background.png">
            <a:extLst>
              <a:ext uri="{FF2B5EF4-FFF2-40B4-BE49-F238E27FC236}">
                <a16:creationId xmlns:a16="http://schemas.microsoft.com/office/drawing/2014/main" id="{81AE495C-B492-4C4D-9AF6-92DDCC33658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44477" y="6249432"/>
            <a:ext cx="1181829" cy="5008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R:\CENTRES\NCRM\Publicity\Logos\Other\298px-University_of_Edinburgh_logo.svg.png">
            <a:extLst>
              <a:ext uri="{FF2B5EF4-FFF2-40B4-BE49-F238E27FC236}">
                <a16:creationId xmlns:a16="http://schemas.microsoft.com/office/drawing/2014/main" id="{E6688575-48E5-7B4A-B014-D341528E139C}"/>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362607" y="6224270"/>
            <a:ext cx="504056" cy="5074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drawing&#10;&#10;Description automatically generated">
            <a:extLst>
              <a:ext uri="{FF2B5EF4-FFF2-40B4-BE49-F238E27FC236}">
                <a16:creationId xmlns:a16="http://schemas.microsoft.com/office/drawing/2014/main" id="{7F18DE1A-82E0-6541-9A23-838A0F31412E}"/>
              </a:ext>
            </a:extLst>
          </p:cNvPr>
          <p:cNvPicPr>
            <a:picLocks noChangeAspect="1"/>
          </p:cNvPicPr>
          <p:nvPr userDrawn="1"/>
        </p:nvPicPr>
        <p:blipFill>
          <a:blip r:embed="rId5"/>
          <a:stretch>
            <a:fillRect/>
          </a:stretch>
        </p:blipFill>
        <p:spPr>
          <a:xfrm>
            <a:off x="1874637" y="6252596"/>
            <a:ext cx="1853022" cy="467022"/>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A12ACD97-C32F-446D-8925-DC373A3D09AB}"/>
              </a:ext>
            </a:extLst>
          </p:cNvPr>
          <p:cNvPicPr>
            <a:picLocks noChangeAspect="1"/>
          </p:cNvPicPr>
          <p:nvPr userDrawn="1"/>
        </p:nvPicPr>
        <p:blipFill>
          <a:blip r:embed="rId6"/>
          <a:stretch>
            <a:fillRect/>
          </a:stretch>
        </p:blipFill>
        <p:spPr>
          <a:xfrm>
            <a:off x="4453623" y="6270251"/>
            <a:ext cx="2164890" cy="459193"/>
          </a:xfrm>
          <a:prstGeom prst="rect">
            <a:avLst/>
          </a:prstGeom>
        </p:spPr>
      </p:pic>
    </p:spTree>
    <p:extLst>
      <p:ext uri="{BB962C8B-B14F-4D97-AF65-F5344CB8AC3E}">
        <p14:creationId xmlns:p14="http://schemas.microsoft.com/office/powerpoint/2010/main" val="209810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28D7D-7D49-6149-85A9-790F6302B6EA}"/>
              </a:ext>
            </a:extLst>
          </p:cNvPr>
          <p:cNvSpPr>
            <a:spLocks noGrp="1"/>
          </p:cNvSpPr>
          <p:nvPr>
            <p:ph type="title"/>
          </p:nvPr>
        </p:nvSpPr>
        <p:spPr>
          <a:xfrm>
            <a:off x="363254" y="967769"/>
            <a:ext cx="11452792" cy="3320230"/>
          </a:xfrm>
          <a:prstGeom prst="rect">
            <a:avLst/>
          </a:prstGeo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ACEC164E-B923-E240-9549-3665C48CF812}"/>
              </a:ext>
            </a:extLst>
          </p:cNvPr>
          <p:cNvSpPr>
            <a:spLocks noGrp="1"/>
          </p:cNvSpPr>
          <p:nvPr>
            <p:ph type="body" idx="1"/>
          </p:nvPr>
        </p:nvSpPr>
        <p:spPr>
          <a:xfrm>
            <a:off x="363254" y="4314986"/>
            <a:ext cx="11452792" cy="189277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1104841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270E3-D185-C543-A176-FE39E0825954}"/>
              </a:ext>
            </a:extLst>
          </p:cNvPr>
          <p:cNvSpPr>
            <a:spLocks noGrp="1"/>
          </p:cNvSpPr>
          <p:nvPr>
            <p:ph type="title"/>
          </p:nvPr>
        </p:nvSpPr>
        <p:spPr>
          <a:xfrm>
            <a:off x="363254" y="967769"/>
            <a:ext cx="11465492" cy="1325563"/>
          </a:xfrm>
          <a:prstGeom prst="rect">
            <a:avLst/>
          </a:prstGeom>
        </p:spPr>
        <p:txBody>
          <a:bodyPr/>
          <a:lstStyle/>
          <a:p>
            <a:r>
              <a:rPr lang="en-GB"/>
              <a:t>Click to edit Master title style</a:t>
            </a:r>
          </a:p>
        </p:txBody>
      </p:sp>
      <p:sp>
        <p:nvSpPr>
          <p:cNvPr id="3" name="Content Placeholder 2">
            <a:extLst>
              <a:ext uri="{FF2B5EF4-FFF2-40B4-BE49-F238E27FC236}">
                <a16:creationId xmlns:a16="http://schemas.microsoft.com/office/drawing/2014/main" id="{CA0CB8F3-4A2C-DA4D-A16E-D94E7874353D}"/>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376358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997A0-490A-784A-A385-F0CA6C7678EF}"/>
              </a:ext>
            </a:extLst>
          </p:cNvPr>
          <p:cNvSpPr>
            <a:spLocks noGrp="1"/>
          </p:cNvSpPr>
          <p:nvPr>
            <p:ph type="title"/>
          </p:nvPr>
        </p:nvSpPr>
        <p:spPr>
          <a:xfrm>
            <a:off x="363254" y="967769"/>
            <a:ext cx="11465492" cy="972992"/>
          </a:xfrm>
          <a:prstGeom prst="rect">
            <a:avLst/>
          </a:prstGeom>
        </p:spPr>
        <p:txBody>
          <a:bodyPr/>
          <a:lstStyle/>
          <a:p>
            <a:r>
              <a:rPr lang="en-GB"/>
              <a:t>Click to edit Master title style</a:t>
            </a:r>
          </a:p>
        </p:txBody>
      </p:sp>
      <p:sp>
        <p:nvSpPr>
          <p:cNvPr id="3" name="Content Placeholder 2">
            <a:extLst>
              <a:ext uri="{FF2B5EF4-FFF2-40B4-BE49-F238E27FC236}">
                <a16:creationId xmlns:a16="http://schemas.microsoft.com/office/drawing/2014/main" id="{820E3A61-4AAF-E649-B9B9-0ED494C8F013}"/>
              </a:ext>
            </a:extLst>
          </p:cNvPr>
          <p:cNvSpPr>
            <a:spLocks noGrp="1"/>
          </p:cNvSpPr>
          <p:nvPr>
            <p:ph sz="half" idx="1"/>
          </p:nvPr>
        </p:nvSpPr>
        <p:spPr>
          <a:xfrm>
            <a:off x="363254" y="2178754"/>
            <a:ext cx="5618968" cy="404932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a:extLst>
              <a:ext uri="{FF2B5EF4-FFF2-40B4-BE49-F238E27FC236}">
                <a16:creationId xmlns:a16="http://schemas.microsoft.com/office/drawing/2014/main" id="{3907FADD-BF12-F941-A7FA-DA0D0D943A6D}"/>
              </a:ext>
            </a:extLst>
          </p:cNvPr>
          <p:cNvSpPr>
            <a:spLocks noGrp="1"/>
          </p:cNvSpPr>
          <p:nvPr>
            <p:ph sz="half" idx="2"/>
          </p:nvPr>
        </p:nvSpPr>
        <p:spPr>
          <a:xfrm>
            <a:off x="6197252" y="2178754"/>
            <a:ext cx="5631494" cy="404932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152001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70B68ED-93B3-CA48-BD14-08002B653C67}"/>
              </a:ext>
            </a:extLst>
          </p:cNvPr>
          <p:cNvSpPr>
            <a:spLocks noGrp="1"/>
          </p:cNvSpPr>
          <p:nvPr>
            <p:ph type="body" idx="1"/>
          </p:nvPr>
        </p:nvSpPr>
        <p:spPr>
          <a:xfrm>
            <a:off x="360078" y="2178754"/>
            <a:ext cx="5612445" cy="68625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ECB3630-FA56-C944-829B-CDE5800343EE}"/>
              </a:ext>
            </a:extLst>
          </p:cNvPr>
          <p:cNvSpPr>
            <a:spLocks noGrp="1"/>
          </p:cNvSpPr>
          <p:nvPr>
            <p:ph sz="half" idx="2"/>
          </p:nvPr>
        </p:nvSpPr>
        <p:spPr>
          <a:xfrm>
            <a:off x="360078" y="3002666"/>
            <a:ext cx="5612445" cy="32254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FF61A93-23B8-BE4F-B7AB-D0733A8FA513}"/>
              </a:ext>
            </a:extLst>
          </p:cNvPr>
          <p:cNvSpPr>
            <a:spLocks noGrp="1"/>
          </p:cNvSpPr>
          <p:nvPr>
            <p:ph type="body" sz="quarter" idx="3"/>
          </p:nvPr>
        </p:nvSpPr>
        <p:spPr>
          <a:xfrm>
            <a:off x="6197252" y="2178754"/>
            <a:ext cx="5634670" cy="68625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5FF97EC-EC9C-4542-AD36-17998146D92E}"/>
              </a:ext>
            </a:extLst>
          </p:cNvPr>
          <p:cNvSpPr>
            <a:spLocks noGrp="1"/>
          </p:cNvSpPr>
          <p:nvPr>
            <p:ph sz="quarter" idx="4"/>
          </p:nvPr>
        </p:nvSpPr>
        <p:spPr>
          <a:xfrm>
            <a:off x="6197252" y="3002666"/>
            <a:ext cx="5634670" cy="32254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4" name="Title 1">
            <a:extLst>
              <a:ext uri="{FF2B5EF4-FFF2-40B4-BE49-F238E27FC236}">
                <a16:creationId xmlns:a16="http://schemas.microsoft.com/office/drawing/2014/main" id="{7B4DD1CF-364C-6F46-BCE5-2169AE16F142}"/>
              </a:ext>
            </a:extLst>
          </p:cNvPr>
          <p:cNvSpPr>
            <a:spLocks noGrp="1"/>
          </p:cNvSpPr>
          <p:nvPr>
            <p:ph type="title"/>
          </p:nvPr>
        </p:nvSpPr>
        <p:spPr>
          <a:xfrm>
            <a:off x="363254" y="967769"/>
            <a:ext cx="11465492" cy="972992"/>
          </a:xfrm>
          <a:prstGeom prst="rect">
            <a:avLst/>
          </a:prstGeom>
        </p:spPr>
        <p:txBody>
          <a:bodyPr/>
          <a:lstStyle/>
          <a:p>
            <a:r>
              <a:rPr lang="en-GB"/>
              <a:t>Click to edit Master title style</a:t>
            </a:r>
          </a:p>
        </p:txBody>
      </p:sp>
    </p:spTree>
    <p:extLst>
      <p:ext uri="{BB962C8B-B14F-4D97-AF65-F5344CB8AC3E}">
        <p14:creationId xmlns:p14="http://schemas.microsoft.com/office/powerpoint/2010/main" val="2830949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B45BDD3-1A9E-F648-95FA-6F2F7556B7A1}"/>
              </a:ext>
            </a:extLst>
          </p:cNvPr>
          <p:cNvSpPr>
            <a:spLocks noGrp="1"/>
          </p:cNvSpPr>
          <p:nvPr>
            <p:ph type="title"/>
          </p:nvPr>
        </p:nvSpPr>
        <p:spPr>
          <a:xfrm>
            <a:off x="363254" y="967769"/>
            <a:ext cx="11465492" cy="972992"/>
          </a:xfrm>
          <a:prstGeom prst="rect">
            <a:avLst/>
          </a:prstGeom>
        </p:spPr>
        <p:txBody>
          <a:bodyPr/>
          <a:lstStyle/>
          <a:p>
            <a:r>
              <a:rPr lang="en-GB"/>
              <a:t>Click to edit Master title style</a:t>
            </a:r>
          </a:p>
        </p:txBody>
      </p:sp>
    </p:spTree>
    <p:extLst>
      <p:ext uri="{BB962C8B-B14F-4D97-AF65-F5344CB8AC3E}">
        <p14:creationId xmlns:p14="http://schemas.microsoft.com/office/powerpoint/2010/main" val="3352682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ADCABCB-53D2-2848-96D0-2209714C4672}"/>
              </a:ext>
            </a:extLst>
          </p:cNvPr>
          <p:cNvSpPr>
            <a:spLocks noGrp="1"/>
          </p:cNvSpPr>
          <p:nvPr>
            <p:ph type="body" idx="1"/>
          </p:nvPr>
        </p:nvSpPr>
        <p:spPr>
          <a:xfrm>
            <a:off x="363254" y="2506275"/>
            <a:ext cx="11465492" cy="371164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itle Placeholder 9">
            <a:extLst>
              <a:ext uri="{FF2B5EF4-FFF2-40B4-BE49-F238E27FC236}">
                <a16:creationId xmlns:a16="http://schemas.microsoft.com/office/drawing/2014/main" id="{AC2D8B6F-598E-8249-89D1-C6BBA7F3BA4F}"/>
              </a:ext>
            </a:extLst>
          </p:cNvPr>
          <p:cNvSpPr>
            <a:spLocks noGrp="1"/>
          </p:cNvSpPr>
          <p:nvPr>
            <p:ph type="title"/>
          </p:nvPr>
        </p:nvSpPr>
        <p:spPr>
          <a:xfrm>
            <a:off x="363254" y="967769"/>
            <a:ext cx="11465492" cy="1325563"/>
          </a:xfrm>
          <a:prstGeom prst="rect">
            <a:avLst/>
          </a:prstGeom>
        </p:spPr>
        <p:txBody>
          <a:bodyPr vert="horz" lIns="91440" tIns="45720" rIns="91440" bIns="45720" rtlCol="0" anchor="ctr">
            <a:normAutofit/>
          </a:bodyPr>
          <a:lstStyle/>
          <a:p>
            <a:r>
              <a:rPr lang="en-GB" dirty="0"/>
              <a:t>Click to edit Master title style</a:t>
            </a:r>
          </a:p>
        </p:txBody>
      </p:sp>
      <p:pic>
        <p:nvPicPr>
          <p:cNvPr id="13" name="Picture 12">
            <a:extLst>
              <a:ext uri="{FF2B5EF4-FFF2-40B4-BE49-F238E27FC236}">
                <a16:creationId xmlns:a16="http://schemas.microsoft.com/office/drawing/2014/main" id="{7EF70C31-5F59-4D46-8052-4E0D39FFBDB8}"/>
              </a:ext>
              <a:ext uri="{C183D7F6-B498-43B3-948B-1728B52AA6E4}">
                <adec:decorative xmlns:adec="http://schemas.microsoft.com/office/drawing/2017/decorative" val="1"/>
              </a:ext>
            </a:extLst>
          </p:cNvPr>
          <p:cNvPicPr>
            <a:picLocks noChangeAspect="1"/>
          </p:cNvPicPr>
          <p:nvPr userDrawn="1"/>
        </p:nvPicPr>
        <p:blipFill>
          <a:blip r:embed="rId15"/>
          <a:stretch>
            <a:fillRect/>
          </a:stretch>
        </p:blipFill>
        <p:spPr>
          <a:xfrm>
            <a:off x="0" y="6469694"/>
            <a:ext cx="12192000" cy="388306"/>
          </a:xfrm>
          <a:prstGeom prst="rect">
            <a:avLst/>
          </a:prstGeom>
        </p:spPr>
      </p:pic>
    </p:spTree>
    <p:extLst>
      <p:ext uri="{BB962C8B-B14F-4D97-AF65-F5344CB8AC3E}">
        <p14:creationId xmlns:p14="http://schemas.microsoft.com/office/powerpoint/2010/main" val="2636643151"/>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60" r:id="rId4"/>
    <p:sldLayoutId id="2147483651" r:id="rId5"/>
    <p:sldLayoutId id="2147483650" r:id="rId6"/>
    <p:sldLayoutId id="2147483652" r:id="rId7"/>
    <p:sldLayoutId id="2147483653" r:id="rId8"/>
    <p:sldLayoutId id="2147483654" r:id="rId9"/>
    <p:sldLayoutId id="2147483655" r:id="rId10"/>
    <p:sldLayoutId id="2147483656" r:id="rId11"/>
    <p:sldLayoutId id="2147483657" r:id="rId12"/>
    <p:sldLayoutId id="2147483661" r:id="rId13"/>
  </p:sldLayoutIdLst>
  <p:txStyles>
    <p:title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ggp-i.org/data-catalog/89/" TargetMode="External"/><Relationship Id="rId2" Type="http://schemas.openxmlformats.org/officeDocument/2006/relationships/hyperlink" Target="https://www.ggp-i.org/data-catalog/35/"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24BF3-8D71-FC41-9B7C-67362AE1561D}"/>
              </a:ext>
            </a:extLst>
          </p:cNvPr>
          <p:cNvSpPr>
            <a:spLocks noGrp="1"/>
          </p:cNvSpPr>
          <p:nvPr>
            <p:ph type="ctrTitle"/>
          </p:nvPr>
        </p:nvSpPr>
        <p:spPr>
          <a:xfrm>
            <a:off x="363254" y="1877369"/>
            <a:ext cx="11465492" cy="2102070"/>
          </a:xfrm>
        </p:spPr>
        <p:txBody>
          <a:bodyPr>
            <a:normAutofit/>
          </a:bodyPr>
          <a:lstStyle/>
          <a:p>
            <a:r>
              <a:rPr lang="en-GB" sz="4400" dirty="0"/>
              <a:t>Using the UK Generations and Gender Survey &amp; Harmonised Histories for event history analysis</a:t>
            </a:r>
          </a:p>
        </p:txBody>
      </p:sp>
      <p:sp>
        <p:nvSpPr>
          <p:cNvPr id="3" name="Subtitle 2">
            <a:extLst>
              <a:ext uri="{FF2B5EF4-FFF2-40B4-BE49-F238E27FC236}">
                <a16:creationId xmlns:a16="http://schemas.microsoft.com/office/drawing/2014/main" id="{B2652966-0829-4244-ABC0-F1A8CC7C3184}"/>
              </a:ext>
            </a:extLst>
          </p:cNvPr>
          <p:cNvSpPr>
            <a:spLocks noGrp="1"/>
          </p:cNvSpPr>
          <p:nvPr>
            <p:ph type="subTitle" idx="1"/>
          </p:nvPr>
        </p:nvSpPr>
        <p:spPr>
          <a:xfrm>
            <a:off x="363254" y="4572000"/>
            <a:ext cx="11465492" cy="1959179"/>
          </a:xfrm>
        </p:spPr>
        <p:txBody>
          <a:bodyPr/>
          <a:lstStyle/>
          <a:p>
            <a:r>
              <a:rPr lang="en-GB" dirty="0"/>
              <a:t>Dr. Bernice Kuang</a:t>
            </a:r>
          </a:p>
          <a:p>
            <a:endParaRPr lang="en-GB" dirty="0"/>
          </a:p>
          <a:p>
            <a:r>
              <a:rPr lang="en-GB" sz="1600" dirty="0"/>
              <a:t>Full resource, see: https://www.ncrm.ac.uk/resources/online/all/?id=20861</a:t>
            </a:r>
          </a:p>
          <a:p>
            <a:endParaRPr lang="en-GB" dirty="0"/>
          </a:p>
          <a:p>
            <a:endParaRPr lang="en-GB" dirty="0"/>
          </a:p>
          <a:p>
            <a:endParaRPr lang="en-GB" dirty="0"/>
          </a:p>
        </p:txBody>
      </p:sp>
    </p:spTree>
    <p:extLst>
      <p:ext uri="{BB962C8B-B14F-4D97-AF65-F5344CB8AC3E}">
        <p14:creationId xmlns:p14="http://schemas.microsoft.com/office/powerpoint/2010/main" val="1298582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44C32-00CA-AD58-0A1D-D1E52840A017}"/>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30CE82AB-D9DB-55DE-C014-3FCFE9A6BF2C}"/>
              </a:ext>
            </a:extLst>
          </p:cNvPr>
          <p:cNvSpPr>
            <a:spLocks noGrp="1"/>
          </p:cNvSpPr>
          <p:nvPr>
            <p:ph type="title"/>
          </p:nvPr>
        </p:nvSpPr>
        <p:spPr>
          <a:xfrm>
            <a:off x="644608" y="643530"/>
            <a:ext cx="11465492" cy="972992"/>
          </a:xfrm>
        </p:spPr>
        <p:txBody>
          <a:bodyPr anchor="ctr">
            <a:normAutofit/>
          </a:bodyPr>
          <a:lstStyle/>
          <a:p>
            <a:pPr lvl="0"/>
            <a:r>
              <a:rPr lang="en-GB" dirty="0"/>
              <a:t>How does it look? </a:t>
            </a:r>
          </a:p>
        </p:txBody>
      </p:sp>
      <p:sp>
        <p:nvSpPr>
          <p:cNvPr id="3" name="Tekstvak 12">
            <a:extLst>
              <a:ext uri="{FF2B5EF4-FFF2-40B4-BE49-F238E27FC236}">
                <a16:creationId xmlns:a16="http://schemas.microsoft.com/office/drawing/2014/main" id="{307F4F8A-C01B-F79E-296E-C243CAE0DD12}"/>
              </a:ext>
            </a:extLst>
          </p:cNvPr>
          <p:cNvSpPr txBox="1"/>
          <p:nvPr/>
        </p:nvSpPr>
        <p:spPr>
          <a:xfrm>
            <a:off x="737087" y="1615750"/>
            <a:ext cx="10565425" cy="369332"/>
          </a:xfrm>
          <a:prstGeom prst="rect">
            <a:avLst/>
          </a:prstGeom>
          <a:noFill/>
        </p:spPr>
        <p:txBody>
          <a:bodyPr wrap="square">
            <a:spAutoFit/>
          </a:bodyPr>
          <a:lstStyle/>
          <a:p>
            <a:r>
              <a:rPr lang="en-GB" sz="1800" b="1" dirty="0">
                <a:solidFill>
                  <a:srgbClr val="00928C"/>
                </a:solidFill>
                <a:effectLst/>
                <a:latin typeface="Calibri" panose="020F0502020204030204" pitchFamily="34" charset="0"/>
                <a:ea typeface="Calibri" panose="020F0502020204030204" pitchFamily="34" charset="0"/>
                <a:cs typeface="Times New Roman" panose="02020603050405020304" pitchFamily="18" charset="0"/>
              </a:rPr>
              <a:t>Fertility Histories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6E611ED6-862C-7C33-1A42-AC9AF492D379}"/>
              </a:ext>
            </a:extLst>
          </p:cNvPr>
          <p:cNvPicPr>
            <a:picLocks noChangeAspect="1"/>
          </p:cNvPicPr>
          <p:nvPr/>
        </p:nvPicPr>
        <p:blipFill rotWithShape="1">
          <a:blip r:embed="rId2"/>
          <a:srcRect l="53402" t="9633" r="30127" b="80377"/>
          <a:stretch>
            <a:fillRect/>
          </a:stretch>
        </p:blipFill>
        <p:spPr>
          <a:xfrm>
            <a:off x="1390435" y="2688324"/>
            <a:ext cx="9258727" cy="1579330"/>
          </a:xfrm>
          <a:prstGeom prst="rect">
            <a:avLst/>
          </a:prstGeom>
        </p:spPr>
      </p:pic>
      <p:sp>
        <p:nvSpPr>
          <p:cNvPr id="5" name="Content Placeholder 2">
            <a:extLst>
              <a:ext uri="{FF2B5EF4-FFF2-40B4-BE49-F238E27FC236}">
                <a16:creationId xmlns:a16="http://schemas.microsoft.com/office/drawing/2014/main" id="{361EA623-8A0A-10D5-9E7C-E6E1C901BE80}"/>
              </a:ext>
            </a:extLst>
          </p:cNvPr>
          <p:cNvSpPr txBox="1">
            <a:spLocks/>
          </p:cNvSpPr>
          <p:nvPr/>
        </p:nvSpPr>
        <p:spPr>
          <a:xfrm>
            <a:off x="1082723" y="2263419"/>
            <a:ext cx="1692746" cy="3531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b="1" dirty="0">
                <a:solidFill>
                  <a:srgbClr val="091E58"/>
                </a:solidFill>
              </a:rPr>
              <a:t>Child 1 alive? </a:t>
            </a:r>
            <a:endParaRPr lang="en-GB" sz="1800" b="1" dirty="0"/>
          </a:p>
        </p:txBody>
      </p:sp>
      <p:sp>
        <p:nvSpPr>
          <p:cNvPr id="7" name="Content Placeholder 2">
            <a:extLst>
              <a:ext uri="{FF2B5EF4-FFF2-40B4-BE49-F238E27FC236}">
                <a16:creationId xmlns:a16="http://schemas.microsoft.com/office/drawing/2014/main" id="{D5363B52-82E2-4D9A-172B-3828876BF8B7}"/>
              </a:ext>
            </a:extLst>
          </p:cNvPr>
          <p:cNvSpPr txBox="1">
            <a:spLocks/>
          </p:cNvSpPr>
          <p:nvPr/>
        </p:nvSpPr>
        <p:spPr>
          <a:xfrm>
            <a:off x="2897275" y="2213354"/>
            <a:ext cx="1692746" cy="3531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b="1" dirty="0">
                <a:solidFill>
                  <a:srgbClr val="091E58"/>
                </a:solidFill>
              </a:rPr>
              <a:t>Child 1 sex? </a:t>
            </a:r>
            <a:endParaRPr lang="en-GB" sz="1800" b="1" dirty="0"/>
          </a:p>
        </p:txBody>
      </p:sp>
      <p:sp>
        <p:nvSpPr>
          <p:cNvPr id="8" name="Content Placeholder 2">
            <a:extLst>
              <a:ext uri="{FF2B5EF4-FFF2-40B4-BE49-F238E27FC236}">
                <a16:creationId xmlns:a16="http://schemas.microsoft.com/office/drawing/2014/main" id="{E1BAC939-F3DC-F013-37AE-4B9693BD7C73}"/>
              </a:ext>
            </a:extLst>
          </p:cNvPr>
          <p:cNvSpPr txBox="1">
            <a:spLocks/>
          </p:cNvSpPr>
          <p:nvPr/>
        </p:nvSpPr>
        <p:spPr>
          <a:xfrm>
            <a:off x="4647136" y="2213354"/>
            <a:ext cx="1692746" cy="3531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b="1" dirty="0">
                <a:solidFill>
                  <a:srgbClr val="091E58"/>
                </a:solidFill>
              </a:rPr>
              <a:t>Child 1 DOB?  </a:t>
            </a:r>
            <a:endParaRPr lang="en-GB" sz="1800" b="1" dirty="0"/>
          </a:p>
        </p:txBody>
      </p:sp>
      <p:sp>
        <p:nvSpPr>
          <p:cNvPr id="9" name="Content Placeholder 2">
            <a:extLst>
              <a:ext uri="{FF2B5EF4-FFF2-40B4-BE49-F238E27FC236}">
                <a16:creationId xmlns:a16="http://schemas.microsoft.com/office/drawing/2014/main" id="{C26FEB62-A0DA-311F-AFFF-64B23F309E2A}"/>
              </a:ext>
            </a:extLst>
          </p:cNvPr>
          <p:cNvSpPr txBox="1">
            <a:spLocks/>
          </p:cNvSpPr>
          <p:nvPr/>
        </p:nvSpPr>
        <p:spPr>
          <a:xfrm>
            <a:off x="6482701" y="2213354"/>
            <a:ext cx="2596233" cy="3531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b="1" dirty="0">
                <a:solidFill>
                  <a:srgbClr val="091E58"/>
                </a:solidFill>
              </a:rPr>
              <a:t>Child 1 live with you? </a:t>
            </a:r>
            <a:endParaRPr lang="en-GB" sz="1800" b="1" dirty="0"/>
          </a:p>
        </p:txBody>
      </p:sp>
      <p:sp>
        <p:nvSpPr>
          <p:cNvPr id="10" name="Content Placeholder 2">
            <a:extLst>
              <a:ext uri="{FF2B5EF4-FFF2-40B4-BE49-F238E27FC236}">
                <a16:creationId xmlns:a16="http://schemas.microsoft.com/office/drawing/2014/main" id="{FC8FAD5A-8CE3-D6A0-9811-5A6E856127E0}"/>
              </a:ext>
            </a:extLst>
          </p:cNvPr>
          <p:cNvSpPr txBox="1">
            <a:spLocks/>
          </p:cNvSpPr>
          <p:nvPr/>
        </p:nvSpPr>
        <p:spPr>
          <a:xfrm>
            <a:off x="9078934" y="2213354"/>
            <a:ext cx="1692746" cy="3531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b="1" dirty="0">
                <a:solidFill>
                  <a:srgbClr val="091E58"/>
                </a:solidFill>
              </a:rPr>
              <a:t>Child 2…</a:t>
            </a:r>
            <a:endParaRPr lang="en-GB" sz="1800" b="1" dirty="0"/>
          </a:p>
        </p:txBody>
      </p:sp>
    </p:spTree>
    <p:extLst>
      <p:ext uri="{BB962C8B-B14F-4D97-AF65-F5344CB8AC3E}">
        <p14:creationId xmlns:p14="http://schemas.microsoft.com/office/powerpoint/2010/main" val="279794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A63E3-AEAA-3596-B3B4-3BF9E18E1D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58265F-9F16-C876-8C7B-D82849450453}"/>
              </a:ext>
            </a:extLst>
          </p:cNvPr>
          <p:cNvSpPr>
            <a:spLocks noGrp="1"/>
          </p:cNvSpPr>
          <p:nvPr>
            <p:ph type="ctrTitle"/>
          </p:nvPr>
        </p:nvSpPr>
        <p:spPr>
          <a:xfrm>
            <a:off x="363254" y="1877369"/>
            <a:ext cx="11465492" cy="2102070"/>
          </a:xfrm>
        </p:spPr>
        <p:txBody>
          <a:bodyPr>
            <a:normAutofit/>
          </a:bodyPr>
          <a:lstStyle/>
          <a:p>
            <a:r>
              <a:rPr lang="en-GB" sz="4400" dirty="0"/>
              <a:t>Harmonised Histories</a:t>
            </a:r>
          </a:p>
        </p:txBody>
      </p:sp>
    </p:spTree>
    <p:extLst>
      <p:ext uri="{BB962C8B-B14F-4D97-AF65-F5344CB8AC3E}">
        <p14:creationId xmlns:p14="http://schemas.microsoft.com/office/powerpoint/2010/main" val="1454301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7767F-54CE-C472-305A-C6F811788BF3}"/>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C14AAF25-C64B-D074-D35C-21FB8EF3CAB5}"/>
              </a:ext>
            </a:extLst>
          </p:cNvPr>
          <p:cNvSpPr>
            <a:spLocks noGrp="1"/>
          </p:cNvSpPr>
          <p:nvPr>
            <p:ph type="title"/>
          </p:nvPr>
        </p:nvSpPr>
        <p:spPr>
          <a:xfrm>
            <a:off x="644608" y="643530"/>
            <a:ext cx="11465492" cy="972992"/>
          </a:xfrm>
        </p:spPr>
        <p:txBody>
          <a:bodyPr anchor="ctr">
            <a:normAutofit/>
          </a:bodyPr>
          <a:lstStyle/>
          <a:p>
            <a:pPr lvl="0"/>
            <a:r>
              <a:rPr lang="en-GB" dirty="0"/>
              <a:t>What are the Harmonised Histories? </a:t>
            </a:r>
          </a:p>
        </p:txBody>
      </p:sp>
      <p:pic>
        <p:nvPicPr>
          <p:cNvPr id="2" name="Picture 1">
            <a:extLst>
              <a:ext uri="{FF2B5EF4-FFF2-40B4-BE49-F238E27FC236}">
                <a16:creationId xmlns:a16="http://schemas.microsoft.com/office/drawing/2014/main" id="{D134A936-5522-F928-A568-F856ADCAEF83}"/>
              </a:ext>
            </a:extLst>
          </p:cNvPr>
          <p:cNvPicPr>
            <a:picLocks noChangeAspect="1"/>
          </p:cNvPicPr>
          <p:nvPr/>
        </p:nvPicPr>
        <p:blipFill>
          <a:blip r:embed="rId2"/>
          <a:stretch>
            <a:fillRect/>
          </a:stretch>
        </p:blipFill>
        <p:spPr>
          <a:xfrm>
            <a:off x="1779072" y="1616522"/>
            <a:ext cx="8392696" cy="4134993"/>
          </a:xfrm>
          <a:prstGeom prst="rect">
            <a:avLst/>
          </a:prstGeom>
        </p:spPr>
      </p:pic>
    </p:spTree>
    <p:extLst>
      <p:ext uri="{BB962C8B-B14F-4D97-AF65-F5344CB8AC3E}">
        <p14:creationId xmlns:p14="http://schemas.microsoft.com/office/powerpoint/2010/main" val="3924342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8A117-71F5-163F-9C19-5F94F6B45F09}"/>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9395C45F-0D51-B47B-8921-D6D973DB4346}"/>
              </a:ext>
            </a:extLst>
          </p:cNvPr>
          <p:cNvSpPr>
            <a:spLocks noGrp="1"/>
          </p:cNvSpPr>
          <p:nvPr>
            <p:ph type="title"/>
          </p:nvPr>
        </p:nvSpPr>
        <p:spPr>
          <a:xfrm>
            <a:off x="726508" y="924884"/>
            <a:ext cx="11465492" cy="972992"/>
          </a:xfrm>
        </p:spPr>
        <p:txBody>
          <a:bodyPr anchor="ctr">
            <a:normAutofit fontScale="90000"/>
          </a:bodyPr>
          <a:lstStyle/>
          <a:p>
            <a:pPr lvl="0"/>
            <a:r>
              <a:rPr lang="en-GB" dirty="0"/>
              <a:t>How does it look? Nice and tidy </a:t>
            </a:r>
            <a:r>
              <a:rPr lang="en-GB" dirty="0">
                <a:sym typeface="Wingdings" panose="05000000000000000000" pitchFamily="2" charset="2"/>
              </a:rPr>
              <a:t> </a:t>
            </a:r>
            <a:br>
              <a:rPr lang="en-GB" dirty="0">
                <a:sym typeface="Wingdings" panose="05000000000000000000" pitchFamily="2" charset="2"/>
              </a:rPr>
            </a:br>
            <a:br>
              <a:rPr lang="en-GB" dirty="0">
                <a:sym typeface="Wingdings" panose="05000000000000000000" pitchFamily="2" charset="2"/>
              </a:rPr>
            </a:br>
            <a:endParaRPr lang="en-GB" dirty="0"/>
          </a:p>
        </p:txBody>
      </p:sp>
      <p:sp>
        <p:nvSpPr>
          <p:cNvPr id="3" name="Tekstvak 12">
            <a:extLst>
              <a:ext uri="{FF2B5EF4-FFF2-40B4-BE49-F238E27FC236}">
                <a16:creationId xmlns:a16="http://schemas.microsoft.com/office/drawing/2014/main" id="{1208D808-A788-7DA4-2C4E-3647C8EA84C3}"/>
              </a:ext>
            </a:extLst>
          </p:cNvPr>
          <p:cNvSpPr txBox="1"/>
          <p:nvPr/>
        </p:nvSpPr>
        <p:spPr>
          <a:xfrm>
            <a:off x="900067" y="1574710"/>
            <a:ext cx="10565425" cy="646331"/>
          </a:xfrm>
          <a:prstGeom prst="rect">
            <a:avLst/>
          </a:prstGeom>
          <a:noFill/>
        </p:spPr>
        <p:txBody>
          <a:bodyPr wrap="square">
            <a:spAutoFit/>
          </a:bodyPr>
          <a:lstStyle/>
          <a:p>
            <a:r>
              <a:rPr lang="en-GB" b="1" dirty="0">
                <a:solidFill>
                  <a:srgbClr val="00928C"/>
                </a:solidFill>
                <a:latin typeface="Calibri" panose="020F0502020204030204" pitchFamily="34" charset="0"/>
                <a:ea typeface="Calibri" panose="020F0502020204030204" pitchFamily="34" charset="0"/>
                <a:cs typeface="Times New Roman" panose="02020603050405020304" pitchFamily="18" charset="0"/>
              </a:rPr>
              <a:t>Partnership</a:t>
            </a:r>
            <a:r>
              <a:rPr lang="en-GB" sz="1800" b="1" dirty="0">
                <a:solidFill>
                  <a:srgbClr val="00928C"/>
                </a:solidFill>
                <a:effectLst/>
                <a:latin typeface="Calibri" panose="020F0502020204030204" pitchFamily="34" charset="0"/>
                <a:ea typeface="Calibri" panose="020F0502020204030204" pitchFamily="34" charset="0"/>
                <a:cs typeface="Times New Roman" panose="02020603050405020304" pitchFamily="18" charset="0"/>
              </a:rPr>
              <a:t> Histories – perfec</a:t>
            </a:r>
            <a:r>
              <a:rPr lang="en-GB" b="1" dirty="0">
                <a:solidFill>
                  <a:srgbClr val="00928C"/>
                </a:solidFill>
                <a:latin typeface="Calibri" panose="020F0502020204030204" pitchFamily="34" charset="0"/>
                <a:ea typeface="Calibri" panose="020F0502020204030204" pitchFamily="34" charset="0"/>
                <a:cs typeface="Times New Roman" panose="02020603050405020304" pitchFamily="18" charset="0"/>
              </a:rPr>
              <a:t>t for event history analysis</a:t>
            </a:r>
            <a:endParaRPr lang="en-GB" sz="1800" b="1" dirty="0">
              <a:solidFill>
                <a:srgbClr val="00928C"/>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Afbeelding 4">
            <a:extLst>
              <a:ext uri="{FF2B5EF4-FFF2-40B4-BE49-F238E27FC236}">
                <a16:creationId xmlns:a16="http://schemas.microsoft.com/office/drawing/2014/main" id="{96EAA432-9F5C-F074-998B-F598D56B0A3B}"/>
              </a:ext>
            </a:extLst>
          </p:cNvPr>
          <p:cNvPicPr>
            <a:picLocks noChangeAspect="1"/>
          </p:cNvPicPr>
          <p:nvPr/>
        </p:nvPicPr>
        <p:blipFill>
          <a:blip r:embed="rId2"/>
          <a:srcRect l="10644" t="8796"/>
          <a:stretch>
            <a:fillRect/>
          </a:stretch>
        </p:blipFill>
        <p:spPr>
          <a:xfrm>
            <a:off x="1597688" y="2665578"/>
            <a:ext cx="8329427" cy="1208974"/>
          </a:xfrm>
          <a:prstGeom prst="rect">
            <a:avLst/>
          </a:prstGeom>
        </p:spPr>
      </p:pic>
      <p:sp>
        <p:nvSpPr>
          <p:cNvPr id="5" name="Content Placeholder 2">
            <a:extLst>
              <a:ext uri="{FF2B5EF4-FFF2-40B4-BE49-F238E27FC236}">
                <a16:creationId xmlns:a16="http://schemas.microsoft.com/office/drawing/2014/main" id="{44F580DB-D80C-4114-4EC1-28DC6A0704E3}"/>
              </a:ext>
            </a:extLst>
          </p:cNvPr>
          <p:cNvSpPr txBox="1">
            <a:spLocks/>
          </p:cNvSpPr>
          <p:nvPr/>
        </p:nvSpPr>
        <p:spPr>
          <a:xfrm>
            <a:off x="2302226" y="2216456"/>
            <a:ext cx="2109000" cy="3531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b="1" dirty="0">
                <a:solidFill>
                  <a:srgbClr val="091E58"/>
                </a:solidFill>
              </a:rPr>
              <a:t>Union of order 1?</a:t>
            </a:r>
            <a:endParaRPr lang="en-GB" sz="1800" b="1" dirty="0"/>
          </a:p>
        </p:txBody>
      </p:sp>
      <p:sp>
        <p:nvSpPr>
          <p:cNvPr id="7" name="Content Placeholder 2">
            <a:extLst>
              <a:ext uri="{FF2B5EF4-FFF2-40B4-BE49-F238E27FC236}">
                <a16:creationId xmlns:a16="http://schemas.microsoft.com/office/drawing/2014/main" id="{2C4CD1F8-D16B-B278-BF93-8396D8702CA5}"/>
              </a:ext>
            </a:extLst>
          </p:cNvPr>
          <p:cNvSpPr txBox="1">
            <a:spLocks/>
          </p:cNvSpPr>
          <p:nvPr/>
        </p:nvSpPr>
        <p:spPr>
          <a:xfrm>
            <a:off x="6651694" y="2221041"/>
            <a:ext cx="2934433" cy="3531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b="1" dirty="0">
                <a:solidFill>
                  <a:srgbClr val="091E58"/>
                </a:solidFill>
              </a:rPr>
              <a:t>Separation of union 1? </a:t>
            </a:r>
            <a:endParaRPr lang="en-GB" sz="1800" b="1" dirty="0"/>
          </a:p>
        </p:txBody>
      </p:sp>
      <p:pic>
        <p:nvPicPr>
          <p:cNvPr id="8" name="Afbeelding 10">
            <a:extLst>
              <a:ext uri="{FF2B5EF4-FFF2-40B4-BE49-F238E27FC236}">
                <a16:creationId xmlns:a16="http://schemas.microsoft.com/office/drawing/2014/main" id="{1AFE7029-E73D-F52D-C090-220E150131F2}"/>
              </a:ext>
            </a:extLst>
          </p:cNvPr>
          <p:cNvPicPr>
            <a:picLocks noChangeAspect="1"/>
          </p:cNvPicPr>
          <p:nvPr/>
        </p:nvPicPr>
        <p:blipFill>
          <a:blip r:embed="rId3"/>
          <a:srcRect l="9397" t="10706"/>
          <a:stretch>
            <a:fillRect/>
          </a:stretch>
        </p:blipFill>
        <p:spPr>
          <a:xfrm>
            <a:off x="1597688" y="4700006"/>
            <a:ext cx="10037725" cy="1302032"/>
          </a:xfrm>
          <a:prstGeom prst="rect">
            <a:avLst/>
          </a:prstGeom>
        </p:spPr>
      </p:pic>
      <p:sp>
        <p:nvSpPr>
          <p:cNvPr id="9" name="Content Placeholder 2">
            <a:extLst>
              <a:ext uri="{FF2B5EF4-FFF2-40B4-BE49-F238E27FC236}">
                <a16:creationId xmlns:a16="http://schemas.microsoft.com/office/drawing/2014/main" id="{17B8D391-267D-4A34-1CB5-201918E03605}"/>
              </a:ext>
            </a:extLst>
          </p:cNvPr>
          <p:cNvSpPr txBox="1">
            <a:spLocks/>
          </p:cNvSpPr>
          <p:nvPr/>
        </p:nvSpPr>
        <p:spPr>
          <a:xfrm>
            <a:off x="4746012" y="4241447"/>
            <a:ext cx="2699974" cy="3531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b="1" dirty="0">
                <a:solidFill>
                  <a:srgbClr val="091E58"/>
                </a:solidFill>
              </a:rPr>
              <a:t>Marriage of union 1? </a:t>
            </a:r>
            <a:endParaRPr lang="en-GB" sz="1800" b="1" dirty="0"/>
          </a:p>
        </p:txBody>
      </p:sp>
      <p:sp>
        <p:nvSpPr>
          <p:cNvPr id="10" name="Content Placeholder 2">
            <a:extLst>
              <a:ext uri="{FF2B5EF4-FFF2-40B4-BE49-F238E27FC236}">
                <a16:creationId xmlns:a16="http://schemas.microsoft.com/office/drawing/2014/main" id="{E9E63490-D7A4-31DB-85D4-4A4032A1F7A0}"/>
              </a:ext>
            </a:extLst>
          </p:cNvPr>
          <p:cNvSpPr txBox="1">
            <a:spLocks/>
          </p:cNvSpPr>
          <p:nvPr/>
        </p:nvSpPr>
        <p:spPr>
          <a:xfrm>
            <a:off x="9491711" y="4227726"/>
            <a:ext cx="2398839" cy="3531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b="1" dirty="0">
                <a:solidFill>
                  <a:srgbClr val="091E58"/>
                </a:solidFill>
              </a:rPr>
              <a:t>Divorce of union 1? </a:t>
            </a:r>
            <a:endParaRPr lang="en-GB" sz="1800" b="1" dirty="0"/>
          </a:p>
        </p:txBody>
      </p:sp>
    </p:spTree>
    <p:extLst>
      <p:ext uri="{BB962C8B-B14F-4D97-AF65-F5344CB8AC3E}">
        <p14:creationId xmlns:p14="http://schemas.microsoft.com/office/powerpoint/2010/main" val="215049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C85AB-3056-AB0E-CB88-D651C1BCEBB1}"/>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924D1EAF-BB0F-8260-33C6-3374A6DFD93A}"/>
              </a:ext>
            </a:extLst>
          </p:cNvPr>
          <p:cNvSpPr>
            <a:spLocks noGrp="1"/>
          </p:cNvSpPr>
          <p:nvPr>
            <p:ph type="title"/>
          </p:nvPr>
        </p:nvSpPr>
        <p:spPr>
          <a:xfrm>
            <a:off x="726508" y="924884"/>
            <a:ext cx="11465492" cy="972992"/>
          </a:xfrm>
        </p:spPr>
        <p:txBody>
          <a:bodyPr anchor="ctr">
            <a:normAutofit/>
          </a:bodyPr>
          <a:lstStyle/>
          <a:p>
            <a:pPr lvl="0"/>
            <a:r>
              <a:rPr lang="en-GB" dirty="0"/>
              <a:t>How does it look? </a:t>
            </a:r>
          </a:p>
        </p:txBody>
      </p:sp>
      <p:sp>
        <p:nvSpPr>
          <p:cNvPr id="3" name="Tekstvak 12">
            <a:extLst>
              <a:ext uri="{FF2B5EF4-FFF2-40B4-BE49-F238E27FC236}">
                <a16:creationId xmlns:a16="http://schemas.microsoft.com/office/drawing/2014/main" id="{57819FF1-5E39-34FB-A7FF-411E75408402}"/>
              </a:ext>
            </a:extLst>
          </p:cNvPr>
          <p:cNvSpPr txBox="1"/>
          <p:nvPr/>
        </p:nvSpPr>
        <p:spPr>
          <a:xfrm>
            <a:off x="813287" y="1864850"/>
            <a:ext cx="10565425" cy="646331"/>
          </a:xfrm>
          <a:prstGeom prst="rect">
            <a:avLst/>
          </a:prstGeom>
          <a:noFill/>
        </p:spPr>
        <p:txBody>
          <a:bodyPr wrap="square">
            <a:spAutoFit/>
          </a:bodyPr>
          <a:lstStyle/>
          <a:p>
            <a:r>
              <a:rPr lang="en-GB" b="1" dirty="0">
                <a:solidFill>
                  <a:srgbClr val="00928C"/>
                </a:solidFill>
                <a:latin typeface="Calibri" panose="020F0502020204030204" pitchFamily="34" charset="0"/>
                <a:ea typeface="Calibri" panose="020F0502020204030204" pitchFamily="34" charset="0"/>
                <a:cs typeface="Times New Roman" panose="02020603050405020304" pitchFamily="18" charset="0"/>
              </a:rPr>
              <a:t>Fertility</a:t>
            </a:r>
            <a:r>
              <a:rPr lang="en-GB" sz="1800" b="1" dirty="0">
                <a:solidFill>
                  <a:srgbClr val="00928C"/>
                </a:solidFill>
                <a:effectLst/>
                <a:latin typeface="Calibri" panose="020F0502020204030204" pitchFamily="34" charset="0"/>
                <a:ea typeface="Calibri" panose="020F0502020204030204" pitchFamily="34" charset="0"/>
                <a:cs typeface="Times New Roman" panose="02020603050405020304" pitchFamily="18" charset="0"/>
              </a:rPr>
              <a:t> Histories – perfec</a:t>
            </a:r>
            <a:r>
              <a:rPr lang="en-GB" b="1" dirty="0">
                <a:solidFill>
                  <a:srgbClr val="00928C"/>
                </a:solidFill>
                <a:latin typeface="Calibri" panose="020F0502020204030204" pitchFamily="34" charset="0"/>
                <a:ea typeface="Calibri" panose="020F0502020204030204" pitchFamily="34" charset="0"/>
                <a:cs typeface="Times New Roman" panose="02020603050405020304" pitchFamily="18" charset="0"/>
              </a:rPr>
              <a:t>t for event history analysis</a:t>
            </a:r>
            <a:endParaRPr lang="en-GB" sz="1800" b="1" dirty="0">
              <a:solidFill>
                <a:srgbClr val="00928C"/>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Afbeelding 3">
            <a:extLst>
              <a:ext uri="{FF2B5EF4-FFF2-40B4-BE49-F238E27FC236}">
                <a16:creationId xmlns:a16="http://schemas.microsoft.com/office/drawing/2014/main" id="{D2367F02-243A-B9B2-3C25-65B49907AA74}"/>
              </a:ext>
            </a:extLst>
          </p:cNvPr>
          <p:cNvPicPr>
            <a:picLocks noChangeAspect="1"/>
          </p:cNvPicPr>
          <p:nvPr/>
        </p:nvPicPr>
        <p:blipFill rotWithShape="1">
          <a:blip r:embed="rId2"/>
          <a:srcRect l="4586" t="7503"/>
          <a:stretch>
            <a:fillRect/>
          </a:stretch>
        </p:blipFill>
        <p:spPr>
          <a:xfrm>
            <a:off x="421762" y="3208801"/>
            <a:ext cx="11196074" cy="1226099"/>
          </a:xfrm>
          <a:prstGeom prst="rect">
            <a:avLst/>
          </a:prstGeom>
        </p:spPr>
      </p:pic>
      <p:sp>
        <p:nvSpPr>
          <p:cNvPr id="11" name="Content Placeholder 2">
            <a:extLst>
              <a:ext uri="{FF2B5EF4-FFF2-40B4-BE49-F238E27FC236}">
                <a16:creationId xmlns:a16="http://schemas.microsoft.com/office/drawing/2014/main" id="{842BB460-AC50-A4ED-BD07-B4DAA9A2ED25}"/>
              </a:ext>
            </a:extLst>
          </p:cNvPr>
          <p:cNvSpPr txBox="1">
            <a:spLocks/>
          </p:cNvSpPr>
          <p:nvPr/>
        </p:nvSpPr>
        <p:spPr>
          <a:xfrm>
            <a:off x="1119522" y="2694280"/>
            <a:ext cx="2960107" cy="3531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b="1" dirty="0">
                <a:solidFill>
                  <a:srgbClr val="091E58"/>
                </a:solidFill>
              </a:rPr>
              <a:t>Is there a first order kid? </a:t>
            </a:r>
            <a:endParaRPr lang="en-GB" sz="1800" b="1" dirty="0"/>
          </a:p>
        </p:txBody>
      </p:sp>
      <p:sp>
        <p:nvSpPr>
          <p:cNvPr id="12" name="Content Placeholder 2">
            <a:extLst>
              <a:ext uri="{FF2B5EF4-FFF2-40B4-BE49-F238E27FC236}">
                <a16:creationId xmlns:a16="http://schemas.microsoft.com/office/drawing/2014/main" id="{5D1E8AD8-D33F-CAD9-BEAD-36FAA1FD455E}"/>
              </a:ext>
            </a:extLst>
          </p:cNvPr>
          <p:cNvSpPr txBox="1">
            <a:spLocks/>
          </p:cNvSpPr>
          <p:nvPr/>
        </p:nvSpPr>
        <p:spPr>
          <a:xfrm>
            <a:off x="6632319" y="2694280"/>
            <a:ext cx="2960107" cy="3531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b="1" dirty="0">
                <a:solidFill>
                  <a:srgbClr val="091E58"/>
                </a:solidFill>
              </a:rPr>
              <a:t>What is sex of first kid? </a:t>
            </a:r>
            <a:endParaRPr lang="en-GB" sz="1800" b="1" dirty="0"/>
          </a:p>
        </p:txBody>
      </p:sp>
      <p:sp>
        <p:nvSpPr>
          <p:cNvPr id="13" name="Content Placeholder 2">
            <a:extLst>
              <a:ext uri="{FF2B5EF4-FFF2-40B4-BE49-F238E27FC236}">
                <a16:creationId xmlns:a16="http://schemas.microsoft.com/office/drawing/2014/main" id="{10FEC81E-0147-C44F-CB08-3F05B177CDD2}"/>
              </a:ext>
            </a:extLst>
          </p:cNvPr>
          <p:cNvSpPr txBox="1">
            <a:spLocks/>
          </p:cNvSpPr>
          <p:nvPr/>
        </p:nvSpPr>
        <p:spPr>
          <a:xfrm>
            <a:off x="9347352" y="2672528"/>
            <a:ext cx="2960107" cy="3531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b="1" dirty="0">
                <a:solidFill>
                  <a:srgbClr val="091E58"/>
                </a:solidFill>
              </a:rPr>
              <a:t>Year first kid left home?</a:t>
            </a:r>
            <a:endParaRPr lang="en-GB" sz="1800" b="1" dirty="0"/>
          </a:p>
        </p:txBody>
      </p:sp>
    </p:spTree>
    <p:extLst>
      <p:ext uri="{BB962C8B-B14F-4D97-AF65-F5344CB8AC3E}">
        <p14:creationId xmlns:p14="http://schemas.microsoft.com/office/powerpoint/2010/main" val="3949229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037EE0-CEF9-4676-3AF2-FEF9E2969C4F}"/>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11B50137-7712-5D05-649A-862940FBD9B6}"/>
              </a:ext>
            </a:extLst>
          </p:cNvPr>
          <p:cNvSpPr>
            <a:spLocks noGrp="1"/>
          </p:cNvSpPr>
          <p:nvPr>
            <p:ph type="title"/>
          </p:nvPr>
        </p:nvSpPr>
        <p:spPr>
          <a:xfrm>
            <a:off x="644608" y="947559"/>
            <a:ext cx="11465492" cy="972992"/>
          </a:xfrm>
        </p:spPr>
        <p:txBody>
          <a:bodyPr anchor="ctr">
            <a:normAutofit fontScale="90000"/>
          </a:bodyPr>
          <a:lstStyle/>
          <a:p>
            <a:pPr lvl="0"/>
            <a:r>
              <a:rPr lang="en-GB" dirty="0"/>
              <a:t>Where to download? - https://www.ggp-i.org/</a:t>
            </a:r>
            <a:br>
              <a:rPr lang="en-GB" dirty="0"/>
            </a:br>
            <a:endParaRPr lang="en-GB" dirty="0"/>
          </a:p>
        </p:txBody>
      </p:sp>
      <p:sp>
        <p:nvSpPr>
          <p:cNvPr id="4" name="Tekstvak 10">
            <a:extLst>
              <a:ext uri="{FF2B5EF4-FFF2-40B4-BE49-F238E27FC236}">
                <a16:creationId xmlns:a16="http://schemas.microsoft.com/office/drawing/2014/main" id="{2888F76C-CDB6-49F9-9C60-C5222A56F46A}"/>
              </a:ext>
            </a:extLst>
          </p:cNvPr>
          <p:cNvSpPr txBox="1">
            <a:spLocks/>
          </p:cNvSpPr>
          <p:nvPr/>
        </p:nvSpPr>
        <p:spPr>
          <a:xfrm>
            <a:off x="672764" y="1920551"/>
            <a:ext cx="10903017" cy="3544304"/>
          </a:xfrm>
          <a:prstGeom prst="rect">
            <a:avLst/>
          </a:prstGeom>
          <a:noFill/>
        </p:spPr>
        <p:txBody>
          <a:bodyPr wrap="square">
            <a:spAutoFit/>
          </a:bodyPr>
          <a:lstStyle/>
          <a:p>
            <a:pPr>
              <a:lnSpc>
                <a:spcPct val="115000"/>
              </a:lnSpc>
              <a:spcAft>
                <a:spcPts val="1000"/>
              </a:spcAft>
            </a:pPr>
            <a:r>
              <a:rPr lang="en-GB" sz="2000" dirty="0">
                <a:solidFill>
                  <a:srgbClr val="091E58"/>
                </a:solidFill>
                <a:effectLst/>
                <a:ea typeface="SimSun" panose="02010600030101010101" pitchFamily="2" charset="-122"/>
                <a:cs typeface="Arial" panose="020B0604020202020204" pitchFamily="34" charset="0"/>
              </a:rPr>
              <a:t>Download here:</a:t>
            </a:r>
          </a:p>
          <a:p>
            <a:pPr>
              <a:lnSpc>
                <a:spcPct val="115000"/>
              </a:lnSpc>
              <a:spcAft>
                <a:spcPts val="1000"/>
              </a:spcAft>
            </a:pPr>
            <a:r>
              <a:rPr lang="en-GB" sz="2000">
                <a:solidFill>
                  <a:srgbClr val="091E58"/>
                </a:solidFill>
                <a:ea typeface="SimSun" panose="02010600030101010101" pitchFamily="2" charset="-122"/>
                <a:cs typeface="Arial" panose="020B0604020202020204" pitchFamily="34" charset="0"/>
                <a:hlinkClick r:id="rId2"/>
              </a:rPr>
              <a:t>Harmonised </a:t>
            </a:r>
            <a:r>
              <a:rPr lang="en-GB" sz="2000" dirty="0">
                <a:solidFill>
                  <a:srgbClr val="091E58"/>
                </a:solidFill>
                <a:ea typeface="SimSun" panose="02010600030101010101" pitchFamily="2" charset="-122"/>
                <a:cs typeface="Arial" panose="020B0604020202020204" pitchFamily="34" charset="0"/>
                <a:hlinkClick r:id="rId2"/>
              </a:rPr>
              <a:t>Histories Round 1</a:t>
            </a:r>
            <a:endParaRPr lang="en-GB" sz="2000" dirty="0">
              <a:solidFill>
                <a:srgbClr val="091E58"/>
              </a:solidFill>
              <a:ea typeface="SimSun" panose="02010600030101010101" pitchFamily="2" charset="-122"/>
              <a:cs typeface="Arial" panose="020B0604020202020204" pitchFamily="34" charset="0"/>
            </a:endParaRPr>
          </a:p>
          <a:p>
            <a:pPr>
              <a:lnSpc>
                <a:spcPct val="115000"/>
              </a:lnSpc>
              <a:spcAft>
                <a:spcPts val="1000"/>
              </a:spcAft>
            </a:pPr>
            <a:r>
              <a:rPr lang="en-GB" sz="2000" dirty="0">
                <a:solidFill>
                  <a:srgbClr val="091E58"/>
                </a:solidFill>
                <a:ea typeface="SimSun" panose="02010600030101010101" pitchFamily="2" charset="-122"/>
                <a:cs typeface="Arial" panose="020B0604020202020204" pitchFamily="34" charset="0"/>
              </a:rPr>
              <a:t>Austria, Belgium, Germany, Czechia, Estonia, France, Norway, Romania, Poland, Netherlands, Hungary, …. Other countries based on non-GGS datasets (i.e. Family &amp; Fertility Survey, PAIRFAM, British Household Panel Study, National Survey Family Growth)</a:t>
            </a:r>
          </a:p>
          <a:p>
            <a:pPr>
              <a:lnSpc>
                <a:spcPct val="115000"/>
              </a:lnSpc>
              <a:spcAft>
                <a:spcPts val="1000"/>
              </a:spcAft>
            </a:pPr>
            <a:r>
              <a:rPr lang="en-GB" sz="2000" dirty="0">
                <a:solidFill>
                  <a:srgbClr val="091E58"/>
                </a:solidFill>
                <a:ea typeface="SimSun" panose="02010600030101010101" pitchFamily="2" charset="-122"/>
                <a:cs typeface="Arial" panose="020B0604020202020204" pitchFamily="34" charset="0"/>
                <a:hlinkClick r:id="rId3"/>
              </a:rPr>
              <a:t>Harmonised Histories Round 2</a:t>
            </a:r>
            <a:endParaRPr lang="en-GB" sz="2000" dirty="0">
              <a:solidFill>
                <a:srgbClr val="091E58"/>
              </a:solidFill>
              <a:ea typeface="SimSun" panose="02010600030101010101" pitchFamily="2" charset="-122"/>
              <a:cs typeface="Arial" panose="020B0604020202020204" pitchFamily="34" charset="0"/>
            </a:endParaRPr>
          </a:p>
          <a:p>
            <a:pPr>
              <a:lnSpc>
                <a:spcPct val="115000"/>
              </a:lnSpc>
              <a:spcAft>
                <a:spcPts val="1000"/>
              </a:spcAft>
            </a:pPr>
            <a:r>
              <a:rPr lang="en-GB" sz="2000" dirty="0">
                <a:solidFill>
                  <a:srgbClr val="091E58"/>
                </a:solidFill>
                <a:ea typeface="SimSun" panose="02010600030101010101" pitchFamily="2" charset="-122"/>
                <a:cs typeface="Arial" panose="020B0604020202020204" pitchFamily="34" charset="0"/>
              </a:rPr>
              <a:t>Czechia, Denmark, Estonia, Norway, Italy (not derived from GGS)</a:t>
            </a:r>
          </a:p>
          <a:p>
            <a:pPr>
              <a:lnSpc>
                <a:spcPct val="115000"/>
              </a:lnSpc>
              <a:spcAft>
                <a:spcPts val="1000"/>
              </a:spcAft>
            </a:pPr>
            <a:endParaRPr lang="en-GB" sz="2000" dirty="0">
              <a:solidFill>
                <a:srgbClr val="091E58"/>
              </a:solidFill>
              <a:effectLst/>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3965373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2DE1CC-6C8C-4027-9712-5F5758E9770C}"/>
              </a:ext>
            </a:extLst>
          </p:cNvPr>
          <p:cNvSpPr txBox="1"/>
          <p:nvPr/>
        </p:nvSpPr>
        <p:spPr>
          <a:xfrm>
            <a:off x="0" y="3597972"/>
            <a:ext cx="12192000" cy="461665"/>
          </a:xfrm>
          <a:prstGeom prst="rect">
            <a:avLst/>
          </a:prstGeom>
          <a:noFill/>
        </p:spPr>
        <p:txBody>
          <a:bodyPr wrap="square" rtlCol="0">
            <a:spAutoFit/>
          </a:bodyPr>
          <a:lstStyle/>
          <a:p>
            <a:pPr algn="ctr"/>
            <a:r>
              <a:rPr lang="en-US" sz="2400" dirty="0">
                <a:solidFill>
                  <a:schemeClr val="bg1"/>
                </a:solidFill>
              </a:rPr>
              <a:t>www.ncrm.ac.uk</a:t>
            </a:r>
          </a:p>
        </p:txBody>
      </p:sp>
    </p:spTree>
    <p:extLst>
      <p:ext uri="{BB962C8B-B14F-4D97-AF65-F5344CB8AC3E}">
        <p14:creationId xmlns:p14="http://schemas.microsoft.com/office/powerpoint/2010/main" val="297920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6E8EE0-ABF9-9B45-670D-A4424FECD4E3}"/>
              </a:ext>
            </a:extLst>
          </p:cNvPr>
          <p:cNvSpPr>
            <a:spLocks noGrp="1"/>
          </p:cNvSpPr>
          <p:nvPr>
            <p:ph idx="1"/>
          </p:nvPr>
        </p:nvSpPr>
        <p:spPr>
          <a:xfrm>
            <a:off x="514003" y="1401878"/>
            <a:ext cx="6710762" cy="4893493"/>
          </a:xfrm>
        </p:spPr>
        <p:txBody>
          <a:bodyPr>
            <a:normAutofit/>
          </a:bodyPr>
          <a:lstStyle/>
          <a:p>
            <a:r>
              <a:rPr lang="en-GB" b="1" dirty="0"/>
              <a:t>GGS Round 1</a:t>
            </a:r>
            <a:r>
              <a:rPr lang="en-GB" dirty="0"/>
              <a:t>: 2004-2011, </a:t>
            </a:r>
          </a:p>
          <a:p>
            <a:pPr lvl="1"/>
            <a:r>
              <a:rPr lang="en-GB" sz="2300" dirty="0"/>
              <a:t>Wave 1: 19 countries; Wave 2: 14; Wave 3: 3</a:t>
            </a:r>
          </a:p>
          <a:p>
            <a:r>
              <a:rPr lang="en-GB" b="1" dirty="0"/>
              <a:t>Harmonised Histories </a:t>
            </a:r>
          </a:p>
          <a:p>
            <a:r>
              <a:rPr lang="en-GB" b="1" dirty="0"/>
              <a:t>GGS Round 2 Wave 1</a:t>
            </a:r>
            <a:r>
              <a:rPr lang="en-GB" dirty="0"/>
              <a:t>: 2020+, </a:t>
            </a:r>
          </a:p>
          <a:p>
            <a:pPr lvl="1"/>
            <a:r>
              <a:rPr lang="en-GB" sz="2300" dirty="0"/>
              <a:t>Currently available:</a:t>
            </a:r>
          </a:p>
          <a:p>
            <a:pPr marL="457200" lvl="1" indent="0">
              <a:buNone/>
            </a:pPr>
            <a:r>
              <a:rPr lang="en-GB" sz="2300" dirty="0"/>
              <a:t>	Austria, Belarus, Denmark, Estonia, Kazakhstan, Moldova, Norway, Sweden, the UK, Czech Republic, Finland, France, Germany, Croatia, Argentina, Hong Kong, Uruguay, Taiwan  </a:t>
            </a:r>
          </a:p>
          <a:p>
            <a:r>
              <a:rPr lang="en-GB" b="1" dirty="0"/>
              <a:t>GGS Round 2 Wave 2: </a:t>
            </a:r>
            <a:r>
              <a:rPr lang="en-GB" dirty="0"/>
              <a:t>Moldova, Norway</a:t>
            </a:r>
          </a:p>
          <a:p>
            <a:pPr lvl="1"/>
            <a:endParaRPr lang="en-GB" dirty="0"/>
          </a:p>
        </p:txBody>
      </p:sp>
      <p:pic>
        <p:nvPicPr>
          <p:cNvPr id="5" name="Picture 4">
            <a:extLst>
              <a:ext uri="{FF2B5EF4-FFF2-40B4-BE49-F238E27FC236}">
                <a16:creationId xmlns:a16="http://schemas.microsoft.com/office/drawing/2014/main" id="{DACF2FBA-ACC7-EE99-A82C-DAA65FD6E460}"/>
              </a:ext>
            </a:extLst>
          </p:cNvPr>
          <p:cNvPicPr>
            <a:picLocks noChangeAspect="1"/>
          </p:cNvPicPr>
          <p:nvPr/>
        </p:nvPicPr>
        <p:blipFill>
          <a:blip r:embed="rId2"/>
          <a:stretch>
            <a:fillRect/>
          </a:stretch>
        </p:blipFill>
        <p:spPr>
          <a:xfrm>
            <a:off x="7526215" y="2473126"/>
            <a:ext cx="4285554" cy="2202783"/>
          </a:xfrm>
          <a:prstGeom prst="rect">
            <a:avLst/>
          </a:prstGeom>
        </p:spPr>
      </p:pic>
      <p:sp>
        <p:nvSpPr>
          <p:cNvPr id="7" name="TextBox 6">
            <a:extLst>
              <a:ext uri="{FF2B5EF4-FFF2-40B4-BE49-F238E27FC236}">
                <a16:creationId xmlns:a16="http://schemas.microsoft.com/office/drawing/2014/main" id="{C32D5336-A059-A301-62B7-47DD91D30F95}"/>
              </a:ext>
            </a:extLst>
          </p:cNvPr>
          <p:cNvSpPr txBox="1"/>
          <p:nvPr/>
        </p:nvSpPr>
        <p:spPr>
          <a:xfrm>
            <a:off x="8001513" y="5086790"/>
            <a:ext cx="3025834" cy="369332"/>
          </a:xfrm>
          <a:prstGeom prst="rect">
            <a:avLst/>
          </a:prstGeom>
          <a:noFill/>
        </p:spPr>
        <p:txBody>
          <a:bodyPr wrap="square">
            <a:spAutoFit/>
          </a:bodyPr>
          <a:lstStyle/>
          <a:p>
            <a:r>
              <a:rPr lang="en-GB" dirty="0"/>
              <a:t>https://www.ggp-i.org/</a:t>
            </a:r>
          </a:p>
        </p:txBody>
      </p:sp>
      <p:sp>
        <p:nvSpPr>
          <p:cNvPr id="4" name="Title 1">
            <a:extLst>
              <a:ext uri="{FF2B5EF4-FFF2-40B4-BE49-F238E27FC236}">
                <a16:creationId xmlns:a16="http://schemas.microsoft.com/office/drawing/2014/main" id="{2309C9BD-4B9F-0A3E-C524-BFE6B3E595B0}"/>
              </a:ext>
            </a:extLst>
          </p:cNvPr>
          <p:cNvSpPr txBox="1">
            <a:spLocks/>
          </p:cNvSpPr>
          <p:nvPr/>
        </p:nvSpPr>
        <p:spPr>
          <a:xfrm>
            <a:off x="514003" y="428886"/>
            <a:ext cx="11465492" cy="9729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r>
              <a:rPr lang="en-US" dirty="0"/>
              <a:t>The Generations and Gender </a:t>
            </a:r>
            <a:r>
              <a:rPr lang="en-US" dirty="0" err="1"/>
              <a:t>Programme</a:t>
            </a:r>
            <a:endParaRPr lang="en-US" dirty="0"/>
          </a:p>
        </p:txBody>
      </p:sp>
    </p:spTree>
    <p:extLst>
      <p:ext uri="{BB962C8B-B14F-4D97-AF65-F5344CB8AC3E}">
        <p14:creationId xmlns:p14="http://schemas.microsoft.com/office/powerpoint/2010/main" val="3882735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FA86E-EBBD-40E4-B471-5BE988F77E04}"/>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CBE60B73-B689-C692-B9B1-1A75D6A997DB}"/>
              </a:ext>
            </a:extLst>
          </p:cNvPr>
          <p:cNvSpPr>
            <a:spLocks noGrp="1"/>
          </p:cNvSpPr>
          <p:nvPr>
            <p:ph type="title"/>
          </p:nvPr>
        </p:nvSpPr>
        <p:spPr>
          <a:xfrm>
            <a:off x="363254" y="967769"/>
            <a:ext cx="11465492" cy="972992"/>
          </a:xfrm>
        </p:spPr>
        <p:txBody>
          <a:bodyPr anchor="ctr">
            <a:normAutofit/>
          </a:bodyPr>
          <a:lstStyle/>
          <a:p>
            <a:r>
              <a:rPr lang="en-US" dirty="0"/>
              <a:t>What partnership data is in the GGS? </a:t>
            </a:r>
          </a:p>
        </p:txBody>
      </p:sp>
      <p:pic>
        <p:nvPicPr>
          <p:cNvPr id="2" name="Picture 2" descr="Cohabitation is Common ...">
            <a:extLst>
              <a:ext uri="{FF2B5EF4-FFF2-40B4-BE49-F238E27FC236}">
                <a16:creationId xmlns:a16="http://schemas.microsoft.com/office/drawing/2014/main" id="{16C8D858-69FF-D82D-7343-51E3369435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182" r="4476" b="-2"/>
          <a:stretch>
            <a:fillRect/>
          </a:stretch>
        </p:blipFill>
        <p:spPr bwMode="auto">
          <a:xfrm>
            <a:off x="363254" y="2178754"/>
            <a:ext cx="5618968" cy="4049326"/>
          </a:xfrm>
          <a:prstGeom prst="rect">
            <a:avLst/>
          </a:prstGeom>
          <a:solidFill>
            <a:srgbClr val="FFFFFF"/>
          </a:solidFill>
        </p:spPr>
      </p:pic>
      <p:sp>
        <p:nvSpPr>
          <p:cNvPr id="11" name="Content Placeholder 2">
            <a:extLst>
              <a:ext uri="{FF2B5EF4-FFF2-40B4-BE49-F238E27FC236}">
                <a16:creationId xmlns:a16="http://schemas.microsoft.com/office/drawing/2014/main" id="{1442DCF8-7D9C-47F7-5655-711DF612C7AB}"/>
              </a:ext>
            </a:extLst>
          </p:cNvPr>
          <p:cNvSpPr>
            <a:spLocks noGrp="1"/>
          </p:cNvSpPr>
          <p:nvPr>
            <p:ph sz="half" idx="2"/>
          </p:nvPr>
        </p:nvSpPr>
        <p:spPr>
          <a:xfrm>
            <a:off x="6197252" y="2178754"/>
            <a:ext cx="5631494" cy="4049326"/>
          </a:xfrm>
        </p:spPr>
        <p:txBody>
          <a:bodyPr>
            <a:normAutofit/>
          </a:bodyPr>
          <a:lstStyle/>
          <a:p>
            <a:r>
              <a:rPr lang="en-GB" sz="1500" dirty="0"/>
              <a:t>Union histories</a:t>
            </a:r>
          </a:p>
          <a:p>
            <a:r>
              <a:rPr lang="en-GB" sz="1500" dirty="0"/>
              <a:t>Number of co-residential intimate relationships, including any current relationships</a:t>
            </a:r>
          </a:p>
          <a:p>
            <a:r>
              <a:rPr lang="en-GB" sz="1500" dirty="0"/>
              <a:t>The only living apart together relationship (LAT) counted is the current relationship</a:t>
            </a:r>
          </a:p>
          <a:p>
            <a:r>
              <a:rPr lang="en-GB" sz="1500" dirty="0"/>
              <a:t>For each co-residential relationship, including current</a:t>
            </a:r>
          </a:p>
          <a:p>
            <a:r>
              <a:rPr lang="en-GB" sz="1500" dirty="0"/>
              <a:t>Number (first, second etc.)</a:t>
            </a:r>
          </a:p>
          <a:p>
            <a:r>
              <a:rPr lang="en-GB" sz="1500" dirty="0"/>
              <a:t>Union start year and month (when they first moved in together)</a:t>
            </a:r>
          </a:p>
          <a:p>
            <a:r>
              <a:rPr lang="en-GB" sz="1500" dirty="0"/>
              <a:t>Marriage + year and month</a:t>
            </a:r>
          </a:p>
          <a:p>
            <a:r>
              <a:rPr lang="en-GB" sz="1500" dirty="0"/>
              <a:t>Separation + year and month</a:t>
            </a:r>
          </a:p>
          <a:p>
            <a:r>
              <a:rPr lang="en-GB" sz="1500" dirty="0"/>
              <a:t>Divorce + year and month</a:t>
            </a:r>
          </a:p>
          <a:p>
            <a:r>
              <a:rPr lang="en-GB" sz="1500" dirty="0"/>
              <a:t>Number of children (bio, step, adopted) </a:t>
            </a:r>
          </a:p>
          <a:p>
            <a:endParaRPr lang="en-US" sz="1500" dirty="0"/>
          </a:p>
        </p:txBody>
      </p:sp>
    </p:spTree>
    <p:extLst>
      <p:ext uri="{BB962C8B-B14F-4D97-AF65-F5344CB8AC3E}">
        <p14:creationId xmlns:p14="http://schemas.microsoft.com/office/powerpoint/2010/main" val="2788923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847F8-4E07-A1B9-E9C4-0B4E88201DD3}"/>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E6089308-46F3-E0DE-9727-E0770D13BF9B}"/>
              </a:ext>
            </a:extLst>
          </p:cNvPr>
          <p:cNvSpPr>
            <a:spLocks noGrp="1"/>
          </p:cNvSpPr>
          <p:nvPr>
            <p:ph type="title"/>
          </p:nvPr>
        </p:nvSpPr>
        <p:spPr>
          <a:xfrm>
            <a:off x="363254" y="967769"/>
            <a:ext cx="11465492" cy="972992"/>
          </a:xfrm>
        </p:spPr>
        <p:txBody>
          <a:bodyPr anchor="ctr">
            <a:normAutofit/>
          </a:bodyPr>
          <a:lstStyle/>
          <a:p>
            <a:r>
              <a:rPr lang="en-US" dirty="0"/>
              <a:t>What birth information is in the GGS?</a:t>
            </a:r>
          </a:p>
        </p:txBody>
      </p:sp>
      <p:pic>
        <p:nvPicPr>
          <p:cNvPr id="5" name="Picture 4" descr="92,582 Baby Baby Toys Stock Photos ...">
            <a:extLst>
              <a:ext uri="{FF2B5EF4-FFF2-40B4-BE49-F238E27FC236}">
                <a16:creationId xmlns:a16="http://schemas.microsoft.com/office/drawing/2014/main" id="{C590ECAC-25DD-9EBD-664B-70AB1A24E86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3254" y="2333833"/>
            <a:ext cx="5618968" cy="3739167"/>
          </a:xfrm>
          <a:prstGeom prst="rect">
            <a:avLst/>
          </a:prstGeom>
          <a:solidFill>
            <a:srgbClr val="FFFFFF"/>
          </a:solidFill>
        </p:spPr>
      </p:pic>
      <p:sp>
        <p:nvSpPr>
          <p:cNvPr id="11" name="Content Placeholder 2">
            <a:extLst>
              <a:ext uri="{FF2B5EF4-FFF2-40B4-BE49-F238E27FC236}">
                <a16:creationId xmlns:a16="http://schemas.microsoft.com/office/drawing/2014/main" id="{EF3C33F1-AD61-FF06-CF07-7B977B3A30EF}"/>
              </a:ext>
            </a:extLst>
          </p:cNvPr>
          <p:cNvSpPr>
            <a:spLocks noGrp="1"/>
          </p:cNvSpPr>
          <p:nvPr>
            <p:ph sz="half" idx="2"/>
          </p:nvPr>
        </p:nvSpPr>
        <p:spPr>
          <a:xfrm>
            <a:off x="6197252" y="2178754"/>
            <a:ext cx="5631494" cy="4049326"/>
          </a:xfrm>
        </p:spPr>
        <p:txBody>
          <a:bodyPr>
            <a:normAutofit/>
          </a:bodyPr>
          <a:lstStyle/>
          <a:p>
            <a:r>
              <a:rPr lang="en-GB" sz="2000"/>
              <a:t>Birth/Fertility histories</a:t>
            </a:r>
          </a:p>
          <a:p>
            <a:r>
              <a:rPr lang="en-GB" sz="2000"/>
              <a:t>Per child</a:t>
            </a:r>
          </a:p>
          <a:p>
            <a:r>
              <a:rPr lang="en-GB" sz="2000"/>
              <a:t>Number (first, second etc.)</a:t>
            </a:r>
          </a:p>
          <a:p>
            <a:r>
              <a:rPr lang="en-GB" sz="2000"/>
              <a:t>Birth year and month</a:t>
            </a:r>
          </a:p>
          <a:p>
            <a:r>
              <a:rPr lang="en-GB" sz="2000"/>
              <a:t>Sex</a:t>
            </a:r>
          </a:p>
          <a:p>
            <a:r>
              <a:rPr lang="en-GB" sz="2000"/>
              <a:t>Still living?</a:t>
            </a:r>
          </a:p>
          <a:p>
            <a:r>
              <a:rPr lang="en-GB" sz="2000"/>
              <a:t>Still lives with parents?</a:t>
            </a:r>
          </a:p>
          <a:p>
            <a:r>
              <a:rPr lang="en-GB" sz="2000"/>
              <a:t>Activity status (i.e. education, employment)</a:t>
            </a:r>
          </a:p>
          <a:p>
            <a:r>
              <a:rPr lang="en-GB" sz="2000"/>
              <a:t>Subjective health</a:t>
            </a:r>
          </a:p>
          <a:p>
            <a:endParaRPr lang="en-US" sz="2000"/>
          </a:p>
        </p:txBody>
      </p:sp>
    </p:spTree>
    <p:extLst>
      <p:ext uri="{BB962C8B-B14F-4D97-AF65-F5344CB8AC3E}">
        <p14:creationId xmlns:p14="http://schemas.microsoft.com/office/powerpoint/2010/main" val="2055833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A284D-FE32-FBBE-4292-9B99DAB32A1E}"/>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3FA2D9A5-FCA1-15A0-DD4D-E15924A83561}"/>
              </a:ext>
            </a:extLst>
          </p:cNvPr>
          <p:cNvSpPr>
            <a:spLocks noGrp="1"/>
          </p:cNvSpPr>
          <p:nvPr>
            <p:ph type="title"/>
          </p:nvPr>
        </p:nvSpPr>
        <p:spPr>
          <a:xfrm>
            <a:off x="363254" y="586605"/>
            <a:ext cx="11465492" cy="1325563"/>
          </a:xfrm>
        </p:spPr>
        <p:txBody>
          <a:bodyPr anchor="ctr">
            <a:normAutofit/>
          </a:bodyPr>
          <a:lstStyle/>
          <a:p>
            <a:r>
              <a:rPr lang="en-GB" dirty="0"/>
              <a:t>How is that data collected in the questionnaire? </a:t>
            </a:r>
            <a:endParaRPr lang="en-US" dirty="0"/>
          </a:p>
        </p:txBody>
      </p:sp>
      <p:sp>
        <p:nvSpPr>
          <p:cNvPr id="11" name="Content Placeholder 2">
            <a:extLst>
              <a:ext uri="{FF2B5EF4-FFF2-40B4-BE49-F238E27FC236}">
                <a16:creationId xmlns:a16="http://schemas.microsoft.com/office/drawing/2014/main" id="{6C699579-198F-E674-1684-7B3D66B0DCAC}"/>
              </a:ext>
            </a:extLst>
          </p:cNvPr>
          <p:cNvSpPr>
            <a:spLocks noGrp="1"/>
          </p:cNvSpPr>
          <p:nvPr>
            <p:ph idx="1"/>
          </p:nvPr>
        </p:nvSpPr>
        <p:spPr>
          <a:xfrm>
            <a:off x="442126" y="1651350"/>
            <a:ext cx="11386619" cy="716806"/>
          </a:xfrm>
        </p:spPr>
        <p:txBody>
          <a:bodyPr>
            <a:noAutofit/>
          </a:bodyPr>
          <a:lstStyle/>
          <a:p>
            <a:r>
              <a:rPr lang="en-GB" dirty="0"/>
              <a:t>Starts with CURRENT STATUS &amp; number of children with CURRENT partner</a:t>
            </a:r>
          </a:p>
          <a:p>
            <a:endParaRPr lang="en-US" i="1" dirty="0">
              <a:solidFill>
                <a:srgbClr val="FF0000"/>
              </a:solidFill>
            </a:endParaRPr>
          </a:p>
        </p:txBody>
      </p:sp>
      <p:pic>
        <p:nvPicPr>
          <p:cNvPr id="2" name="Picture 1">
            <a:extLst>
              <a:ext uri="{FF2B5EF4-FFF2-40B4-BE49-F238E27FC236}">
                <a16:creationId xmlns:a16="http://schemas.microsoft.com/office/drawing/2014/main" id="{7510C614-56C3-5692-7A5C-2D305B107270}"/>
              </a:ext>
            </a:extLst>
          </p:cNvPr>
          <p:cNvPicPr>
            <a:picLocks noChangeAspect="1"/>
          </p:cNvPicPr>
          <p:nvPr/>
        </p:nvPicPr>
        <p:blipFill rotWithShape="1">
          <a:blip r:embed="rId2"/>
          <a:srcRect l="17440" t="18462" r="20680" b="32587"/>
          <a:stretch/>
        </p:blipFill>
        <p:spPr>
          <a:xfrm>
            <a:off x="1045029" y="2546722"/>
            <a:ext cx="7832034" cy="3573948"/>
          </a:xfrm>
          <a:prstGeom prst="rect">
            <a:avLst/>
          </a:prstGeom>
        </p:spPr>
      </p:pic>
      <p:pic>
        <p:nvPicPr>
          <p:cNvPr id="3" name="Picture 2" descr="A person and person kissing in a garden&#10;&#10;AI-generated content may be incorrect.">
            <a:extLst>
              <a:ext uri="{FF2B5EF4-FFF2-40B4-BE49-F238E27FC236}">
                <a16:creationId xmlns:a16="http://schemas.microsoft.com/office/drawing/2014/main" id="{2077E4AD-E31A-2F8C-DFE6-E2911C07EECD}"/>
              </a:ext>
            </a:extLst>
          </p:cNvPr>
          <p:cNvPicPr>
            <a:picLocks noChangeAspect="1"/>
          </p:cNvPicPr>
          <p:nvPr/>
        </p:nvPicPr>
        <p:blipFill>
          <a:blip r:embed="rId3">
            <a:extLst>
              <a:ext uri="{28A0092B-C50C-407E-A947-70E740481C1C}">
                <a14:useLocalDpi xmlns:a14="http://schemas.microsoft.com/office/drawing/2010/main" val="0"/>
              </a:ext>
            </a:extLst>
          </a:blip>
          <a:srcRect l="16643" t="4275" r="8428"/>
          <a:stretch>
            <a:fillRect/>
          </a:stretch>
        </p:blipFill>
        <p:spPr>
          <a:xfrm>
            <a:off x="8508624" y="3205758"/>
            <a:ext cx="3422420" cy="2914912"/>
          </a:xfrm>
          <a:prstGeom prst="rect">
            <a:avLst/>
          </a:prstGeom>
        </p:spPr>
      </p:pic>
    </p:spTree>
    <p:extLst>
      <p:ext uri="{BB962C8B-B14F-4D97-AF65-F5344CB8AC3E}">
        <p14:creationId xmlns:p14="http://schemas.microsoft.com/office/powerpoint/2010/main" val="4015503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68851-4631-571B-BB76-F6A4DB477CDD}"/>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6A1582BC-89C0-E85A-9C91-78DAD4501548}"/>
              </a:ext>
            </a:extLst>
          </p:cNvPr>
          <p:cNvSpPr>
            <a:spLocks noGrp="1"/>
          </p:cNvSpPr>
          <p:nvPr>
            <p:ph type="title"/>
          </p:nvPr>
        </p:nvSpPr>
        <p:spPr>
          <a:xfrm>
            <a:off x="644608" y="1118495"/>
            <a:ext cx="11465492" cy="972992"/>
          </a:xfrm>
        </p:spPr>
        <p:txBody>
          <a:bodyPr anchor="ctr">
            <a:normAutofit fontScale="90000"/>
          </a:bodyPr>
          <a:lstStyle/>
          <a:p>
            <a:pPr lvl="0"/>
            <a:r>
              <a:rPr lang="en-GB" dirty="0"/>
              <a:t>Then, asks about previous partners, and number of children with previous partners, starting from the </a:t>
            </a:r>
            <a:br>
              <a:rPr lang="en-GB" dirty="0"/>
            </a:br>
            <a:r>
              <a:rPr lang="en-GB" dirty="0"/>
              <a:t>1st partnership and moving forward in time</a:t>
            </a:r>
            <a:br>
              <a:rPr lang="en-GB" dirty="0"/>
            </a:br>
            <a:endParaRPr lang="en-GB" dirty="0"/>
          </a:p>
        </p:txBody>
      </p:sp>
      <p:pic>
        <p:nvPicPr>
          <p:cNvPr id="2" name="Picture 1">
            <a:extLst>
              <a:ext uri="{FF2B5EF4-FFF2-40B4-BE49-F238E27FC236}">
                <a16:creationId xmlns:a16="http://schemas.microsoft.com/office/drawing/2014/main" id="{86CDE078-483A-72A4-22A7-5B5F00C894D1}"/>
              </a:ext>
            </a:extLst>
          </p:cNvPr>
          <p:cNvPicPr>
            <a:picLocks noChangeAspect="1"/>
          </p:cNvPicPr>
          <p:nvPr/>
        </p:nvPicPr>
        <p:blipFill rotWithShape="1">
          <a:blip r:embed="rId2"/>
          <a:srcRect l="16771" t="21223" r="19978" b="26876"/>
          <a:stretch/>
        </p:blipFill>
        <p:spPr>
          <a:xfrm>
            <a:off x="434201" y="2256701"/>
            <a:ext cx="7722117" cy="3564200"/>
          </a:xfrm>
          <a:prstGeom prst="rect">
            <a:avLst/>
          </a:prstGeom>
        </p:spPr>
      </p:pic>
      <p:pic>
        <p:nvPicPr>
          <p:cNvPr id="3" name="Picture 2" descr="And She still the queen of our hearts">
            <a:extLst>
              <a:ext uri="{FF2B5EF4-FFF2-40B4-BE49-F238E27FC236}">
                <a16:creationId xmlns:a16="http://schemas.microsoft.com/office/drawing/2014/main" id="{F59B1AE9-FBE5-DE8F-67C9-69B3FFF422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7428" y="2482140"/>
            <a:ext cx="3564201" cy="3564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223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260B29-DB22-DAD6-2CD5-9FF507A6FDA2}"/>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CA739554-CAE5-C8CC-0546-94B4E7C07B48}"/>
              </a:ext>
            </a:extLst>
          </p:cNvPr>
          <p:cNvSpPr>
            <a:spLocks noGrp="1"/>
          </p:cNvSpPr>
          <p:nvPr>
            <p:ph type="title"/>
          </p:nvPr>
        </p:nvSpPr>
        <p:spPr>
          <a:xfrm>
            <a:off x="644608" y="643530"/>
            <a:ext cx="11465492" cy="972992"/>
          </a:xfrm>
        </p:spPr>
        <p:txBody>
          <a:bodyPr anchor="ctr">
            <a:normAutofit/>
          </a:bodyPr>
          <a:lstStyle/>
          <a:p>
            <a:pPr lvl="0"/>
            <a:r>
              <a:rPr lang="en-GB" dirty="0"/>
              <a:t>Including how previous partnerships ended….</a:t>
            </a:r>
          </a:p>
        </p:txBody>
      </p:sp>
      <p:pic>
        <p:nvPicPr>
          <p:cNvPr id="4" name="Picture 3">
            <a:extLst>
              <a:ext uri="{FF2B5EF4-FFF2-40B4-BE49-F238E27FC236}">
                <a16:creationId xmlns:a16="http://schemas.microsoft.com/office/drawing/2014/main" id="{9AE3B412-97C3-5483-2C8C-7795602746FC}"/>
              </a:ext>
            </a:extLst>
          </p:cNvPr>
          <p:cNvPicPr>
            <a:picLocks noChangeAspect="1"/>
          </p:cNvPicPr>
          <p:nvPr/>
        </p:nvPicPr>
        <p:blipFill rotWithShape="1">
          <a:blip r:embed="rId2"/>
          <a:srcRect l="17530" t="26778" r="58163" b="25783"/>
          <a:stretch/>
        </p:blipFill>
        <p:spPr>
          <a:xfrm>
            <a:off x="948136" y="1586027"/>
            <a:ext cx="4063027" cy="4460314"/>
          </a:xfrm>
          <a:prstGeom prst="rect">
            <a:avLst/>
          </a:prstGeom>
        </p:spPr>
      </p:pic>
      <p:pic>
        <p:nvPicPr>
          <p:cNvPr id="5" name="Picture 2" descr="Image result for taylor swift blank space golf club">
            <a:extLst>
              <a:ext uri="{FF2B5EF4-FFF2-40B4-BE49-F238E27FC236}">
                <a16:creationId xmlns:a16="http://schemas.microsoft.com/office/drawing/2014/main" id="{E28A7C31-8453-A4DA-2F4F-86C81AC5E7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8489" y="2438511"/>
            <a:ext cx="4980408" cy="2121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624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1342CC-97F3-4259-8985-1D52202784C4}"/>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C89CCA94-96E9-EA11-9D7E-43F2859BA3CF}"/>
              </a:ext>
            </a:extLst>
          </p:cNvPr>
          <p:cNvSpPr>
            <a:spLocks noGrp="1"/>
          </p:cNvSpPr>
          <p:nvPr>
            <p:ph type="title"/>
          </p:nvPr>
        </p:nvSpPr>
        <p:spPr>
          <a:xfrm>
            <a:off x="644608" y="643530"/>
            <a:ext cx="11465492" cy="972992"/>
          </a:xfrm>
        </p:spPr>
        <p:txBody>
          <a:bodyPr anchor="ctr">
            <a:normAutofit fontScale="90000"/>
          </a:bodyPr>
          <a:lstStyle/>
          <a:p>
            <a:pPr lvl="0"/>
            <a:r>
              <a:rPr lang="en-GB" dirty="0"/>
              <a:t>After that, detailed fertility histories are collected,</a:t>
            </a:r>
            <a:br>
              <a:rPr lang="en-GB" dirty="0"/>
            </a:br>
            <a:r>
              <a:rPr lang="en-GB" dirty="0"/>
              <a:t>child by child</a:t>
            </a:r>
          </a:p>
        </p:txBody>
      </p:sp>
      <p:pic>
        <p:nvPicPr>
          <p:cNvPr id="2" name="Picture 1">
            <a:extLst>
              <a:ext uri="{FF2B5EF4-FFF2-40B4-BE49-F238E27FC236}">
                <a16:creationId xmlns:a16="http://schemas.microsoft.com/office/drawing/2014/main" id="{4A961D3F-A0CF-2F53-4E1C-BC7B7BEF7419}"/>
              </a:ext>
            </a:extLst>
          </p:cNvPr>
          <p:cNvPicPr>
            <a:picLocks noChangeAspect="1"/>
          </p:cNvPicPr>
          <p:nvPr/>
        </p:nvPicPr>
        <p:blipFill rotWithShape="1">
          <a:blip r:embed="rId2"/>
          <a:srcRect l="58471" t="18091" r="9199" b="23914"/>
          <a:stretch/>
        </p:blipFill>
        <p:spPr>
          <a:xfrm>
            <a:off x="884255" y="1737787"/>
            <a:ext cx="8664254" cy="4371306"/>
          </a:xfrm>
          <a:prstGeom prst="rect">
            <a:avLst/>
          </a:prstGeom>
        </p:spPr>
      </p:pic>
    </p:spTree>
    <p:extLst>
      <p:ext uri="{BB962C8B-B14F-4D97-AF65-F5344CB8AC3E}">
        <p14:creationId xmlns:p14="http://schemas.microsoft.com/office/powerpoint/2010/main" val="3522135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flipV="1">
            <a:off x="0" y="6620606"/>
            <a:ext cx="12192000" cy="45719"/>
          </a:xfrm>
          <a:prstGeom prst="rect">
            <a:avLst/>
          </a:prstGeom>
          <a:solidFill>
            <a:srgbClr val="00928C"/>
          </a:solidFill>
          <a:ln>
            <a:solidFill>
              <a:srgbClr val="009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616219" y="219808"/>
            <a:ext cx="11612124" cy="1325563"/>
          </a:xfrm>
        </p:spPr>
        <p:txBody>
          <a:bodyPr>
            <a:normAutofit/>
          </a:bodyPr>
          <a:lstStyle/>
          <a:p>
            <a:br>
              <a:rPr lang="en-GB" sz="2800" dirty="0">
                <a:solidFill>
                  <a:srgbClr val="00928C"/>
                </a:solidFill>
                <a:latin typeface="+mn-lt"/>
              </a:rPr>
            </a:br>
            <a:r>
              <a:rPr lang="en-GB" sz="2800" dirty="0">
                <a:solidFill>
                  <a:srgbClr val="091E58"/>
                </a:solidFill>
              </a:rPr>
              <a:t>How does it look?</a:t>
            </a:r>
          </a:p>
        </p:txBody>
      </p:sp>
      <p:sp>
        <p:nvSpPr>
          <p:cNvPr id="8" name="Content Placeholder 2">
            <a:extLst>
              <a:ext uri="{FF2B5EF4-FFF2-40B4-BE49-F238E27FC236}">
                <a16:creationId xmlns:a16="http://schemas.microsoft.com/office/drawing/2014/main" id="{1E4A3244-5510-4667-9800-82482B3ABA1E}"/>
              </a:ext>
            </a:extLst>
          </p:cNvPr>
          <p:cNvSpPr txBox="1">
            <a:spLocks/>
          </p:cNvSpPr>
          <p:nvPr/>
        </p:nvSpPr>
        <p:spPr>
          <a:xfrm>
            <a:off x="889488" y="1529452"/>
            <a:ext cx="10534649" cy="49288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2200" dirty="0"/>
          </a:p>
          <a:p>
            <a:pPr marL="0" indent="0">
              <a:buFont typeface="Arial" panose="020B0604020202020204" pitchFamily="34" charset="0"/>
              <a:buNone/>
            </a:pPr>
            <a:endParaRPr lang="en-GB" sz="2200" dirty="0"/>
          </a:p>
          <a:p>
            <a:pPr marL="0" indent="0">
              <a:buFont typeface="Arial" panose="020B0604020202020204" pitchFamily="34" charset="0"/>
              <a:buNone/>
            </a:pPr>
            <a:endParaRPr lang="en-GB" sz="2200" dirty="0"/>
          </a:p>
          <a:p>
            <a:endParaRPr lang="en-GB" sz="2200" dirty="0"/>
          </a:p>
          <a:p>
            <a:endParaRPr lang="en-GB" sz="2200" dirty="0"/>
          </a:p>
        </p:txBody>
      </p:sp>
      <p:pic>
        <p:nvPicPr>
          <p:cNvPr id="4" name="Picture 3">
            <a:extLst>
              <a:ext uri="{FF2B5EF4-FFF2-40B4-BE49-F238E27FC236}">
                <a16:creationId xmlns:a16="http://schemas.microsoft.com/office/drawing/2014/main" id="{22E59989-033F-A520-C027-08CBC4049E14}"/>
              </a:ext>
            </a:extLst>
          </p:cNvPr>
          <p:cNvPicPr>
            <a:picLocks noChangeAspect="1"/>
          </p:cNvPicPr>
          <p:nvPr/>
        </p:nvPicPr>
        <p:blipFill rotWithShape="1">
          <a:blip r:embed="rId3"/>
          <a:srcRect l="53462" t="10019" r="26610" b="80676"/>
          <a:stretch>
            <a:fillRect/>
          </a:stretch>
        </p:blipFill>
        <p:spPr>
          <a:xfrm>
            <a:off x="1175392" y="2302387"/>
            <a:ext cx="10324945" cy="1356050"/>
          </a:xfrm>
          <a:prstGeom prst="rect">
            <a:avLst/>
          </a:prstGeom>
        </p:spPr>
      </p:pic>
      <p:pic>
        <p:nvPicPr>
          <p:cNvPr id="12" name="Picture 11">
            <a:extLst>
              <a:ext uri="{FF2B5EF4-FFF2-40B4-BE49-F238E27FC236}">
                <a16:creationId xmlns:a16="http://schemas.microsoft.com/office/drawing/2014/main" id="{5536A2C5-4B5C-68FC-23CE-FB24824A0B17}"/>
              </a:ext>
            </a:extLst>
          </p:cNvPr>
          <p:cNvPicPr>
            <a:picLocks noChangeAspect="1"/>
          </p:cNvPicPr>
          <p:nvPr/>
        </p:nvPicPr>
        <p:blipFill rotWithShape="1">
          <a:blip r:embed="rId4"/>
          <a:srcRect l="53508" t="9706" r="26854" b="82189"/>
          <a:stretch>
            <a:fillRect/>
          </a:stretch>
        </p:blipFill>
        <p:spPr>
          <a:xfrm>
            <a:off x="1187557" y="4702636"/>
            <a:ext cx="9816885" cy="1139366"/>
          </a:xfrm>
          <a:prstGeom prst="rect">
            <a:avLst/>
          </a:prstGeom>
        </p:spPr>
      </p:pic>
      <p:sp>
        <p:nvSpPr>
          <p:cNvPr id="11" name="Content Placeholder 2">
            <a:extLst>
              <a:ext uri="{FF2B5EF4-FFF2-40B4-BE49-F238E27FC236}">
                <a16:creationId xmlns:a16="http://schemas.microsoft.com/office/drawing/2014/main" id="{09123343-2DFB-1A99-8E9C-54F05F2D67AF}"/>
              </a:ext>
            </a:extLst>
          </p:cNvPr>
          <p:cNvSpPr txBox="1">
            <a:spLocks/>
          </p:cNvSpPr>
          <p:nvPr/>
        </p:nvSpPr>
        <p:spPr>
          <a:xfrm>
            <a:off x="1096911" y="1587586"/>
            <a:ext cx="1692746" cy="4973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b="1" dirty="0">
                <a:solidFill>
                  <a:srgbClr val="091E58"/>
                </a:solidFill>
              </a:rPr>
              <a:t>Current partner </a:t>
            </a:r>
            <a:endParaRPr lang="en-GB" sz="1800" b="1" dirty="0"/>
          </a:p>
        </p:txBody>
      </p:sp>
      <p:sp>
        <p:nvSpPr>
          <p:cNvPr id="14" name="Content Placeholder 2">
            <a:extLst>
              <a:ext uri="{FF2B5EF4-FFF2-40B4-BE49-F238E27FC236}">
                <a16:creationId xmlns:a16="http://schemas.microsoft.com/office/drawing/2014/main" id="{43817B1C-FF6B-FF14-F5C8-C9DCE4C8D32E}"/>
              </a:ext>
            </a:extLst>
          </p:cNvPr>
          <p:cNvSpPr txBox="1">
            <a:spLocks/>
          </p:cNvSpPr>
          <p:nvPr/>
        </p:nvSpPr>
        <p:spPr>
          <a:xfrm>
            <a:off x="2377529" y="1773049"/>
            <a:ext cx="3190565" cy="3531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b="1" dirty="0">
                <a:solidFill>
                  <a:srgbClr val="091E58"/>
                </a:solidFill>
              </a:rPr>
              <a:t>Married? If so, from when?</a:t>
            </a:r>
            <a:endParaRPr lang="en-GB" sz="1800" b="1" dirty="0"/>
          </a:p>
        </p:txBody>
      </p:sp>
      <p:sp>
        <p:nvSpPr>
          <p:cNvPr id="15" name="Content Placeholder 2">
            <a:extLst>
              <a:ext uri="{FF2B5EF4-FFF2-40B4-BE49-F238E27FC236}">
                <a16:creationId xmlns:a16="http://schemas.microsoft.com/office/drawing/2014/main" id="{99DCF5DC-CBA8-3842-8C7D-228B55CFB2DA}"/>
              </a:ext>
            </a:extLst>
          </p:cNvPr>
          <p:cNvSpPr txBox="1">
            <a:spLocks/>
          </p:cNvSpPr>
          <p:nvPr/>
        </p:nvSpPr>
        <p:spPr>
          <a:xfrm>
            <a:off x="5644295" y="1767285"/>
            <a:ext cx="3600189" cy="3531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b="1" dirty="0">
                <a:solidFill>
                  <a:srgbClr val="091E58"/>
                </a:solidFill>
              </a:rPr>
              <a:t>Cohabiting? If so, from when?  </a:t>
            </a:r>
            <a:endParaRPr lang="en-GB" sz="1800" b="1" dirty="0"/>
          </a:p>
        </p:txBody>
      </p:sp>
      <p:sp>
        <p:nvSpPr>
          <p:cNvPr id="16" name="Content Placeholder 2">
            <a:extLst>
              <a:ext uri="{FF2B5EF4-FFF2-40B4-BE49-F238E27FC236}">
                <a16:creationId xmlns:a16="http://schemas.microsoft.com/office/drawing/2014/main" id="{4BAAC1A0-6243-5C8B-674F-117B979EFD6D}"/>
              </a:ext>
            </a:extLst>
          </p:cNvPr>
          <p:cNvSpPr txBox="1">
            <a:spLocks/>
          </p:cNvSpPr>
          <p:nvPr/>
        </p:nvSpPr>
        <p:spPr>
          <a:xfrm>
            <a:off x="9317058" y="1761087"/>
            <a:ext cx="2580948" cy="3531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b="1" dirty="0">
                <a:solidFill>
                  <a:srgbClr val="091E58"/>
                </a:solidFill>
              </a:rPr>
              <a:t>Any kids together? </a:t>
            </a:r>
            <a:endParaRPr lang="en-GB" sz="1800" b="1" dirty="0"/>
          </a:p>
        </p:txBody>
      </p:sp>
      <p:sp>
        <p:nvSpPr>
          <p:cNvPr id="17" name="Content Placeholder 2">
            <a:extLst>
              <a:ext uri="{FF2B5EF4-FFF2-40B4-BE49-F238E27FC236}">
                <a16:creationId xmlns:a16="http://schemas.microsoft.com/office/drawing/2014/main" id="{7860CAAA-2500-01EC-0471-294FF6493D3B}"/>
              </a:ext>
            </a:extLst>
          </p:cNvPr>
          <p:cNvSpPr txBox="1">
            <a:spLocks/>
          </p:cNvSpPr>
          <p:nvPr/>
        </p:nvSpPr>
        <p:spPr>
          <a:xfrm>
            <a:off x="1096911" y="3949310"/>
            <a:ext cx="1881180" cy="3531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b="1" dirty="0">
                <a:solidFill>
                  <a:srgbClr val="091E58"/>
                </a:solidFill>
              </a:rPr>
              <a:t>Previous partner?</a:t>
            </a:r>
            <a:endParaRPr lang="en-GB" sz="1800" b="1" dirty="0"/>
          </a:p>
        </p:txBody>
      </p:sp>
      <p:sp>
        <p:nvSpPr>
          <p:cNvPr id="18" name="Content Placeholder 2">
            <a:extLst>
              <a:ext uri="{FF2B5EF4-FFF2-40B4-BE49-F238E27FC236}">
                <a16:creationId xmlns:a16="http://schemas.microsoft.com/office/drawing/2014/main" id="{C78AB0A0-C8AF-0587-B3B4-5BDE4E4AE381}"/>
              </a:ext>
            </a:extLst>
          </p:cNvPr>
          <p:cNvSpPr txBox="1">
            <a:spLocks/>
          </p:cNvSpPr>
          <p:nvPr/>
        </p:nvSpPr>
        <p:spPr>
          <a:xfrm>
            <a:off x="3325803" y="4187165"/>
            <a:ext cx="2259479" cy="3531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b="1" dirty="0">
                <a:solidFill>
                  <a:srgbClr val="091E58"/>
                </a:solidFill>
              </a:rPr>
              <a:t>P1- When cohabit? </a:t>
            </a:r>
            <a:endParaRPr lang="en-GB" sz="1800" b="1" dirty="0"/>
          </a:p>
        </p:txBody>
      </p:sp>
      <p:sp>
        <p:nvSpPr>
          <p:cNvPr id="19" name="Content Placeholder 2">
            <a:extLst>
              <a:ext uri="{FF2B5EF4-FFF2-40B4-BE49-F238E27FC236}">
                <a16:creationId xmlns:a16="http://schemas.microsoft.com/office/drawing/2014/main" id="{942C6DA7-6D41-3F98-BA9D-19814EFAA277}"/>
              </a:ext>
            </a:extLst>
          </p:cNvPr>
          <p:cNvSpPr txBox="1">
            <a:spLocks/>
          </p:cNvSpPr>
          <p:nvPr/>
        </p:nvSpPr>
        <p:spPr>
          <a:xfrm>
            <a:off x="5947325" y="4187351"/>
            <a:ext cx="1881180" cy="3531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b="1" dirty="0">
                <a:solidFill>
                  <a:srgbClr val="091E58"/>
                </a:solidFill>
              </a:rPr>
              <a:t>Married to P1? </a:t>
            </a:r>
            <a:endParaRPr lang="en-GB" sz="1800" b="1" dirty="0"/>
          </a:p>
        </p:txBody>
      </p:sp>
      <p:sp>
        <p:nvSpPr>
          <p:cNvPr id="20" name="Content Placeholder 2">
            <a:extLst>
              <a:ext uri="{FF2B5EF4-FFF2-40B4-BE49-F238E27FC236}">
                <a16:creationId xmlns:a16="http://schemas.microsoft.com/office/drawing/2014/main" id="{32BFAF5F-F15D-8B1D-CFB4-C5EC216E91F7}"/>
              </a:ext>
            </a:extLst>
          </p:cNvPr>
          <p:cNvSpPr txBox="1">
            <a:spLocks/>
          </p:cNvSpPr>
          <p:nvPr/>
        </p:nvSpPr>
        <p:spPr>
          <a:xfrm>
            <a:off x="8835610" y="4187351"/>
            <a:ext cx="2259479" cy="3531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b="1" dirty="0">
                <a:solidFill>
                  <a:srgbClr val="091E58"/>
                </a:solidFill>
              </a:rPr>
              <a:t>Any kids with P1? </a:t>
            </a:r>
            <a:endParaRPr lang="en-GB" sz="1800" b="1" dirty="0"/>
          </a:p>
        </p:txBody>
      </p:sp>
    </p:spTree>
    <p:extLst>
      <p:ext uri="{BB962C8B-B14F-4D97-AF65-F5344CB8AC3E}">
        <p14:creationId xmlns:p14="http://schemas.microsoft.com/office/powerpoint/2010/main" val="152579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P spid="16" grpId="0"/>
      <p:bldP spid="17" grpId="0"/>
      <p:bldP spid="18" grpId="0"/>
      <p:bldP spid="19" grpId="0"/>
      <p:bldP spid="20" grpId="0"/>
    </p:bldLst>
  </p:timing>
</p:sld>
</file>

<file path=ppt/theme/theme1.xml><?xml version="1.0" encoding="utf-8"?>
<a:theme xmlns:a="http://schemas.openxmlformats.org/drawingml/2006/main" name="Office Theme">
  <a:themeElements>
    <a:clrScheme name="NCRM">
      <a:dk1>
        <a:srgbClr val="545860"/>
      </a:dk1>
      <a:lt1>
        <a:srgbClr val="FFFFFF"/>
      </a:lt1>
      <a:dk2>
        <a:srgbClr val="545860"/>
      </a:dk2>
      <a:lt2>
        <a:srgbClr val="E7E6E6"/>
      </a:lt2>
      <a:accent1>
        <a:srgbClr val="5BC3F5"/>
      </a:accent1>
      <a:accent2>
        <a:srgbClr val="3A5CB7"/>
      </a:accent2>
      <a:accent3>
        <a:srgbClr val="FFB653"/>
      </a:accent3>
      <a:accent4>
        <a:srgbClr val="E56B59"/>
      </a:accent4>
      <a:accent5>
        <a:srgbClr val="545860"/>
      </a:accent5>
      <a:accent6>
        <a:srgbClr val="E7E6E6"/>
      </a:accent6>
      <a:hlink>
        <a:srgbClr val="3A5CB7"/>
      </a:hlink>
      <a:folHlink>
        <a:srgbClr val="E56B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A600451-2323-8640-8B92-977B474FAEB6}" vid="{1B9421E0-F233-9642-B89D-3A95E4A52F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2717</TotalTime>
  <Words>749</Words>
  <Application>Microsoft Office PowerPoint</Application>
  <PresentationFormat>Widescreen</PresentationFormat>
  <Paragraphs>92</Paragraphs>
  <Slides>16</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SimSun</vt:lpstr>
      <vt:lpstr>Arial</vt:lpstr>
      <vt:lpstr>Calibri</vt:lpstr>
      <vt:lpstr>Wingdings</vt:lpstr>
      <vt:lpstr>Office Theme</vt:lpstr>
      <vt:lpstr>Using the UK Generations and Gender Survey &amp; Harmonised Histories for event history analysis</vt:lpstr>
      <vt:lpstr>PowerPoint Presentation</vt:lpstr>
      <vt:lpstr>What partnership data is in the GGS? </vt:lpstr>
      <vt:lpstr>What birth information is in the GGS?</vt:lpstr>
      <vt:lpstr>How is that data collected in the questionnaire? </vt:lpstr>
      <vt:lpstr>Then, asks about previous partners, and number of children with previous partners, starting from the  1st partnership and moving forward in time </vt:lpstr>
      <vt:lpstr>Including how previous partnerships ended….</vt:lpstr>
      <vt:lpstr>After that, detailed fertility histories are collected, child by child</vt:lpstr>
      <vt:lpstr> How does it look?</vt:lpstr>
      <vt:lpstr>How does it look? </vt:lpstr>
      <vt:lpstr>Harmonised Histories</vt:lpstr>
      <vt:lpstr>What are the Harmonised Histories? </vt:lpstr>
      <vt:lpstr>How does it look? Nice and tidy    </vt:lpstr>
      <vt:lpstr>How does it look? </vt:lpstr>
      <vt:lpstr>Where to download? - https://www.ggp-i.org/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Blunt</dc:creator>
  <cp:lastModifiedBy>Gil Dekel</cp:lastModifiedBy>
  <cp:revision>22</cp:revision>
  <dcterms:created xsi:type="dcterms:W3CDTF">2020-05-12T14:44:09Z</dcterms:created>
  <dcterms:modified xsi:type="dcterms:W3CDTF">2025-12-10T09:17:52Z</dcterms:modified>
</cp:coreProperties>
</file>